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8" r:id="rId3"/>
    <p:sldMasterId id="2147483702" r:id="rId4"/>
  </p:sld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80" r:id="rId13"/>
    <p:sldId id="269" r:id="rId14"/>
    <p:sldId id="271" r:id="rId15"/>
    <p:sldId id="275" r:id="rId16"/>
    <p:sldId id="270" r:id="rId17"/>
    <p:sldId id="272" r:id="rId18"/>
    <p:sldId id="273" r:id="rId19"/>
    <p:sldId id="276" r:id="rId20"/>
    <p:sldId id="281" r:id="rId21"/>
    <p:sldId id="282" r:id="rId22"/>
    <p:sldId id="277" r:id="rId23"/>
    <p:sldId id="279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33DD7E3-34F0-423F-B855-B7C1FFB95782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80"/>
            <p14:sldId id="269"/>
            <p14:sldId id="271"/>
            <p14:sldId id="275"/>
            <p14:sldId id="270"/>
            <p14:sldId id="272"/>
            <p14:sldId id="273"/>
            <p14:sldId id="276"/>
            <p14:sldId id="281"/>
            <p14:sldId id="282"/>
            <p14:sldId id="277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04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74" autoAdjust="0"/>
  </p:normalViewPr>
  <p:slideViewPr>
    <p:cSldViewPr snapToGrid="0">
      <p:cViewPr varScale="1">
        <p:scale>
          <a:sx n="100" d="100"/>
          <a:sy n="100" d="100"/>
        </p:scale>
        <p:origin x="96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-38653"/>
            <a:ext cx="8058136" cy="6892476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575" y="2031203"/>
            <a:ext cx="7931059" cy="731023"/>
          </a:xfrm>
        </p:spPr>
        <p:txBody>
          <a:bodyPr anchor="b">
            <a:normAutofit/>
          </a:bodyPr>
          <a:lstStyle>
            <a:lvl1pPr marL="0" indent="180975" algn="ctr">
              <a:defRPr sz="320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575" y="5212080"/>
            <a:ext cx="10639425" cy="686696"/>
          </a:xfrm>
        </p:spPr>
        <p:txBody>
          <a:bodyPr/>
          <a:lstStyle>
            <a:lvl1pPr marL="0" indent="84138" algn="l">
              <a:buNone/>
              <a:defRPr sz="2400"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 algn="ctr">
              <a:buNone/>
              <a:defRPr sz="2000"/>
            </a:lvl2pPr>
            <a:lvl3pPr marL="914402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6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9" indent="0" algn="ctr">
              <a:buNone/>
              <a:defRPr sz="1600"/>
            </a:lvl8pPr>
            <a:lvl9pPr marL="3657611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232000" cy="2232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/>
          <a:stretch/>
        </p:blipFill>
        <p:spPr>
          <a:xfrm>
            <a:off x="8058136" y="-38653"/>
            <a:ext cx="4181990" cy="68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2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797143" y="82132"/>
            <a:ext cx="11380787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696000" y="247264"/>
            <a:ext cx="11496000" cy="1018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400" kern="1200" dirty="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6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1"/>
            <a:ext cx="4993105" cy="685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696" y="457200"/>
            <a:ext cx="4507332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21680" y="36096"/>
            <a:ext cx="7072146" cy="682190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2057400"/>
            <a:ext cx="4993105" cy="3811588"/>
          </a:xfrm>
        </p:spPr>
        <p:txBody>
          <a:bodyPr/>
          <a:lstStyle>
            <a:lvl1pPr marL="0" indent="0">
              <a:buNone/>
              <a:defRPr sz="1600">
                <a:latin typeface="Atyp Display Medium" panose="00000600000000000000" pitchFamily="2" charset="0"/>
                <a:ea typeface="Atyp Display Medium" panose="00000600000000000000" pitchFamily="2" charset="0"/>
              </a:defRPr>
            </a:lvl1pPr>
            <a:lvl2pPr marL="457201" indent="0">
              <a:buNone/>
              <a:defRPr sz="1400"/>
            </a:lvl2pPr>
            <a:lvl3pPr marL="914402" indent="0">
              <a:buNone/>
              <a:defRPr sz="1200"/>
            </a:lvl3pPr>
            <a:lvl4pPr marL="1371604" indent="0">
              <a:buNone/>
              <a:defRPr sz="1000"/>
            </a:lvl4pPr>
            <a:lvl5pPr marL="1828805" indent="0">
              <a:buNone/>
              <a:defRPr sz="1000"/>
            </a:lvl5pPr>
            <a:lvl6pPr marL="2286006" indent="0">
              <a:buNone/>
              <a:defRPr sz="1000"/>
            </a:lvl6pPr>
            <a:lvl7pPr marL="2743208" indent="0">
              <a:buNone/>
              <a:defRPr sz="1000"/>
            </a:lvl7pPr>
            <a:lvl8pPr marL="3200409" indent="0">
              <a:buNone/>
              <a:defRPr sz="1000"/>
            </a:lvl8pPr>
            <a:lvl9pPr marL="3657611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45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1"/>
            <a:ext cx="5029200" cy="685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0632" y="457200"/>
            <a:ext cx="4531395" cy="1600200"/>
          </a:xfrm>
        </p:spPr>
        <p:txBody>
          <a:bodyPr anchor="b"/>
          <a:lstStyle>
            <a:lvl1pPr>
              <a:defRPr lang="ru-RU" sz="2800" kern="1200" dirty="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168442"/>
            <a:ext cx="6944644" cy="6581274"/>
          </a:xfrm>
        </p:spPr>
        <p:txBody>
          <a:bodyPr/>
          <a:lstStyle>
            <a:lvl1pPr marL="0" indent="0">
              <a:buNone/>
              <a:defRPr sz="3200"/>
            </a:lvl1pPr>
            <a:lvl2pPr marL="457201" indent="0">
              <a:buNone/>
              <a:defRPr sz="2800"/>
            </a:lvl2pPr>
            <a:lvl3pPr marL="914402" indent="0">
              <a:buNone/>
              <a:defRPr sz="2400"/>
            </a:lvl3pPr>
            <a:lvl4pPr marL="1371604" indent="0">
              <a:buNone/>
              <a:defRPr sz="2000"/>
            </a:lvl4pPr>
            <a:lvl5pPr marL="1828805" indent="0">
              <a:buNone/>
              <a:defRPr sz="2000"/>
            </a:lvl5pPr>
            <a:lvl6pPr marL="2286006" indent="0">
              <a:buNone/>
              <a:defRPr sz="2000"/>
            </a:lvl6pPr>
            <a:lvl7pPr marL="2743208" indent="0">
              <a:buNone/>
              <a:defRPr sz="2000"/>
            </a:lvl7pPr>
            <a:lvl8pPr marL="3200409" indent="0">
              <a:buNone/>
              <a:defRPr sz="2000"/>
            </a:lvl8pPr>
            <a:lvl9pPr marL="3657611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8576" y="2057400"/>
            <a:ext cx="5000624" cy="3811588"/>
          </a:xfrm>
        </p:spPr>
        <p:txBody>
          <a:bodyPr/>
          <a:lstStyle>
            <a:lvl1pPr marL="0" indent="0">
              <a:buNone/>
              <a:defRPr lang="ru-RU" sz="1600" kern="1200" smtClean="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  <a:cs typeface="+mn-cs"/>
              </a:defRPr>
            </a:lvl1pPr>
            <a:lvl2pPr marL="457201" indent="0">
              <a:buNone/>
              <a:defRPr sz="1400"/>
            </a:lvl2pPr>
            <a:lvl3pPr marL="914402" indent="0">
              <a:buNone/>
              <a:defRPr sz="1200"/>
            </a:lvl3pPr>
            <a:lvl4pPr marL="1371604" indent="0">
              <a:buNone/>
              <a:defRPr sz="1000"/>
            </a:lvl4pPr>
            <a:lvl5pPr marL="1828805" indent="0">
              <a:buNone/>
              <a:defRPr sz="1000"/>
            </a:lvl5pPr>
            <a:lvl6pPr marL="2286006" indent="0">
              <a:buNone/>
              <a:defRPr sz="1000"/>
            </a:lvl6pPr>
            <a:lvl7pPr marL="2743208" indent="0">
              <a:buNone/>
              <a:defRPr sz="1000"/>
            </a:lvl7pPr>
            <a:lvl8pPr marL="3200409" indent="0">
              <a:buNone/>
              <a:defRPr sz="1000"/>
            </a:lvl8pPr>
            <a:lvl9pPr marL="3657611" indent="0">
              <a:buNone/>
              <a:defRPr sz="1000"/>
            </a:lvl9pPr>
          </a:lstStyle>
          <a:p>
            <a:pPr lvl="0"/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09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8575" y="1489825"/>
            <a:ext cx="12163425" cy="52316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797143" y="82132"/>
            <a:ext cx="11380787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1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68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-38653"/>
            <a:ext cx="8058136" cy="6892476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575" y="2031203"/>
            <a:ext cx="7931059" cy="731023"/>
          </a:xfrm>
        </p:spPr>
        <p:txBody>
          <a:bodyPr anchor="b">
            <a:normAutofit/>
          </a:bodyPr>
          <a:lstStyle>
            <a:lvl1pPr marL="0" indent="180975" algn="ctr">
              <a:defRPr sz="320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575" y="5212080"/>
            <a:ext cx="10639425" cy="45719"/>
          </a:xfrm>
        </p:spPr>
        <p:txBody>
          <a:bodyPr/>
          <a:lstStyle>
            <a:lvl1pPr marL="0" indent="84138" algn="l">
              <a:buNone/>
              <a:defRPr sz="2400"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 algn="ctr">
              <a:buNone/>
              <a:defRPr sz="2000"/>
            </a:lvl2pPr>
            <a:lvl3pPr marL="914402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6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9" indent="0" algn="ctr">
              <a:buNone/>
              <a:defRPr sz="1600"/>
            </a:lvl8pPr>
            <a:lvl9pPr marL="3657611" indent="0" algn="ctr">
              <a:buNone/>
              <a:defRPr sz="1600"/>
            </a:lvl9pPr>
          </a:lstStyle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232000" cy="2232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/>
          <a:stretch/>
        </p:blipFill>
        <p:spPr>
          <a:xfrm>
            <a:off x="8058136" y="-38653"/>
            <a:ext cx="4181990" cy="68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98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-1"/>
            <a:ext cx="12192000" cy="6853823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575" y="2031203"/>
            <a:ext cx="12085048" cy="731023"/>
          </a:xfrm>
        </p:spPr>
        <p:txBody>
          <a:bodyPr anchor="b">
            <a:normAutofit/>
          </a:bodyPr>
          <a:lstStyle>
            <a:lvl1pPr marL="0" indent="180975" algn="ctr">
              <a:defRPr sz="320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575" y="5212080"/>
            <a:ext cx="12163425" cy="666206"/>
          </a:xfrm>
        </p:spPr>
        <p:txBody>
          <a:bodyPr/>
          <a:lstStyle>
            <a:lvl1pPr marL="0" indent="84138" algn="l">
              <a:buNone/>
              <a:defRPr sz="2400"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 algn="ctr">
              <a:buNone/>
              <a:defRPr sz="2000"/>
            </a:lvl2pPr>
            <a:lvl3pPr marL="914402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6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9" indent="0" algn="ctr">
              <a:buNone/>
              <a:defRPr sz="1600"/>
            </a:lvl8pPr>
            <a:lvl9pPr marL="3657611" indent="0" algn="ctr">
              <a:buNone/>
              <a:defRPr sz="1600"/>
            </a:lvl9pPr>
          </a:lstStyle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232000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46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-38653"/>
            <a:ext cx="12192000" cy="6892476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11" name="Google Shape;108;p34"/>
          <p:cNvPicPr preferRelativeResize="0"/>
          <p:nvPr/>
        </p:nvPicPr>
        <p:blipFill rotWithShape="1">
          <a:blip r:embed="rId2">
            <a:alphaModFix/>
          </a:blip>
          <a:srcRect t="12757" b="39630"/>
          <a:stretch/>
        </p:blipFill>
        <p:spPr>
          <a:xfrm>
            <a:off x="0" y="3706281"/>
            <a:ext cx="12192000" cy="3151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224473"/>
            <a:ext cx="12192000" cy="537753"/>
          </a:xfrm>
        </p:spPr>
        <p:txBody>
          <a:bodyPr anchor="b">
            <a:normAutofit/>
          </a:bodyPr>
          <a:lstStyle>
            <a:lvl1pPr marL="0" indent="180975" algn="ctr">
              <a:defRPr sz="320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3046543"/>
            <a:ext cx="12192000" cy="490710"/>
          </a:xfrm>
        </p:spPr>
        <p:txBody>
          <a:bodyPr/>
          <a:lstStyle>
            <a:lvl1pPr marL="0" indent="84138" algn="l">
              <a:buNone/>
              <a:defRPr sz="2400"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 algn="ctr">
              <a:buNone/>
              <a:defRPr sz="2000"/>
            </a:lvl2pPr>
            <a:lvl3pPr marL="914402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6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9" indent="0" algn="ctr">
              <a:buNone/>
              <a:defRPr sz="1600"/>
            </a:lvl8pPr>
            <a:lvl9pPr marL="3657611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232000" cy="2232000"/>
          </a:xfrm>
          <a:prstGeom prst="rect">
            <a:avLst/>
          </a:prstGeom>
        </p:spPr>
      </p:pic>
      <p:sp>
        <p:nvSpPr>
          <p:cNvPr id="10" name="object 2"/>
          <p:cNvSpPr/>
          <p:nvPr userDrawn="1"/>
        </p:nvSpPr>
        <p:spPr>
          <a:xfrm>
            <a:off x="0" y="-38653"/>
            <a:ext cx="12192000" cy="6892476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12" name="Google Shape;108;p34"/>
          <p:cNvPicPr preferRelativeResize="0"/>
          <p:nvPr userDrawn="1"/>
        </p:nvPicPr>
        <p:blipFill rotWithShape="1">
          <a:blip r:embed="rId2">
            <a:alphaModFix/>
          </a:blip>
          <a:srcRect t="12757" b="39630"/>
          <a:stretch/>
        </p:blipFill>
        <p:spPr>
          <a:xfrm>
            <a:off x="0" y="3706281"/>
            <a:ext cx="12192000" cy="315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-415925"/>
            <a:ext cx="2079600" cy="2079600"/>
          </a:xfrm>
          <a:prstGeom prst="rect">
            <a:avLst/>
          </a:prstGeom>
        </p:spPr>
      </p:pic>
      <p:sp>
        <p:nvSpPr>
          <p:cNvPr id="14" name="Подзаголовок 2"/>
          <p:cNvSpPr txBox="1">
            <a:spLocks/>
          </p:cNvSpPr>
          <p:nvPr userDrawn="1"/>
        </p:nvSpPr>
        <p:spPr>
          <a:xfrm>
            <a:off x="180975" y="2247994"/>
            <a:ext cx="12192000" cy="490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84138" algn="l" defTabSz="91440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2400" kern="120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  <a:cs typeface="+mn-cs"/>
              </a:defRPr>
            </a:lvl1pPr>
            <a:lvl2pPr marL="457201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2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4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5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6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8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9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11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5" name="Подзаголовок 2"/>
          <p:cNvSpPr txBox="1">
            <a:spLocks/>
          </p:cNvSpPr>
          <p:nvPr userDrawn="1"/>
        </p:nvSpPr>
        <p:spPr>
          <a:xfrm>
            <a:off x="90488" y="3230524"/>
            <a:ext cx="12192000" cy="490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84138" algn="l" defTabSz="91440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2400" kern="120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  <a:cs typeface="+mn-cs"/>
              </a:defRPr>
            </a:lvl1pPr>
            <a:lvl2pPr marL="457201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2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4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5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6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8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9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11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35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2388010"/>
            <a:ext cx="12192000" cy="1604211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923501"/>
            <a:ext cx="12192000" cy="537753"/>
          </a:xfrm>
        </p:spPr>
        <p:txBody>
          <a:bodyPr anchor="b">
            <a:normAutofit/>
          </a:bodyPr>
          <a:lstStyle>
            <a:lvl1pPr marL="0" indent="180975" algn="ctr">
              <a:defRPr sz="320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14600" y="3994484"/>
            <a:ext cx="12192000" cy="490710"/>
          </a:xfrm>
        </p:spPr>
        <p:txBody>
          <a:bodyPr/>
          <a:lstStyle>
            <a:lvl1pPr marL="0" indent="84138" algn="l">
              <a:buNone/>
              <a:defRPr sz="2400"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 algn="ctr">
              <a:buNone/>
              <a:defRPr sz="2000"/>
            </a:lvl2pPr>
            <a:lvl3pPr marL="914402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6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9" indent="0" algn="ctr">
              <a:buNone/>
              <a:defRPr sz="1600"/>
            </a:lvl8pPr>
            <a:lvl9pPr marL="3657611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>
          <a:blip r:embed="rId2"/>
          <a:srcRect t="12053" r="49" b="52791"/>
          <a:stretch>
            <a:fillRect/>
          </a:stretch>
        </p:blipFill>
        <p:spPr>
          <a:xfrm>
            <a:off x="0" y="4908549"/>
            <a:ext cx="12192000" cy="1949451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l="22" r="22"/>
          <a:stretch>
            <a:fillRect/>
          </a:stretch>
        </p:blipFill>
        <p:spPr>
          <a:xfrm>
            <a:off x="-248652" y="-1036808"/>
            <a:ext cx="3693694" cy="3693694"/>
          </a:xfrm>
          <a:prstGeom prst="rect">
            <a:avLst/>
          </a:prstGeom>
        </p:spPr>
      </p:pic>
      <p:sp>
        <p:nvSpPr>
          <p:cNvPr id="11" name="object 2"/>
          <p:cNvSpPr/>
          <p:nvPr userDrawn="1"/>
        </p:nvSpPr>
        <p:spPr>
          <a:xfrm>
            <a:off x="0" y="2388010"/>
            <a:ext cx="12192000" cy="1604211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13" name="Picture 5"/>
          <p:cNvPicPr>
            <a:picLocks noChangeAspect="1"/>
          </p:cNvPicPr>
          <p:nvPr userDrawn="1"/>
        </p:nvPicPr>
        <p:blipFill>
          <a:blip r:embed="rId2"/>
          <a:srcRect t="12053" r="49" b="52791"/>
          <a:stretch>
            <a:fillRect/>
          </a:stretch>
        </p:blipFill>
        <p:spPr>
          <a:xfrm>
            <a:off x="0" y="4908549"/>
            <a:ext cx="12192000" cy="1949451"/>
          </a:xfrm>
          <a:prstGeom prst="rect">
            <a:avLst/>
          </a:prstGeom>
        </p:spPr>
      </p:pic>
      <p:pic>
        <p:nvPicPr>
          <p:cNvPr id="14" name="Picture 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l="22" r="22"/>
          <a:stretch>
            <a:fillRect/>
          </a:stretch>
        </p:blipFill>
        <p:spPr>
          <a:xfrm>
            <a:off x="-248652" y="-1036808"/>
            <a:ext cx="3693694" cy="369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35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2000" y="12698"/>
            <a:ext cx="10771425" cy="681071"/>
          </a:xfrm>
        </p:spPr>
        <p:txBody>
          <a:bodyPr>
            <a:normAutofit/>
          </a:bodyPr>
          <a:lstStyle>
            <a:lvl1pPr algn="r">
              <a:defRPr sz="320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75" y="1825625"/>
            <a:ext cx="12163425" cy="4351338"/>
          </a:xfrm>
        </p:spPr>
        <p:txBody>
          <a:bodyPr/>
          <a:lstStyle>
            <a:lvl2pPr>
              <a:defRPr>
                <a:solidFill>
                  <a:schemeClr val="accent4">
                    <a:lumMod val="75000"/>
                  </a:schemeClr>
                </a:solidFill>
                <a:latin typeface="Atyp Display" panose="00000500000000000000" pitchFamily="2" charset="0"/>
                <a:ea typeface="Atyp Display" panose="00000500000000000000" pitchFamily="2" charset="0"/>
              </a:defRPr>
            </a:lvl2pPr>
            <a:lvl3pPr>
              <a:defRPr>
                <a:solidFill>
                  <a:schemeClr val="accent4">
                    <a:lumMod val="75000"/>
                  </a:schemeClr>
                </a:solidFill>
                <a:latin typeface="Atyp Display" panose="00000500000000000000" pitchFamily="2" charset="0"/>
                <a:ea typeface="Atyp Display" panose="00000500000000000000" pitchFamily="2" charset="0"/>
              </a:defRPr>
            </a:lvl3pPr>
            <a:lvl4pPr>
              <a:defRPr>
                <a:solidFill>
                  <a:schemeClr val="accent4">
                    <a:lumMod val="75000"/>
                  </a:schemeClr>
                </a:solidFill>
                <a:latin typeface="Atyp Display" panose="00000500000000000000" pitchFamily="2" charset="0"/>
                <a:ea typeface="Atyp Display" panose="00000500000000000000" pitchFamily="2" charset="0"/>
              </a:defRPr>
            </a:lvl4pPr>
            <a:lvl5pPr>
              <a:defRPr>
                <a:solidFill>
                  <a:schemeClr val="accent4">
                    <a:lumMod val="75000"/>
                  </a:schemeClr>
                </a:solidFill>
                <a:latin typeface="Atyp Display" panose="00000500000000000000" pitchFamily="2" charset="0"/>
                <a:ea typeface="Atyp Display" panose="00000500000000000000" pitchFamily="2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63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bject 2"/>
          <p:cNvSpPr/>
          <p:nvPr/>
        </p:nvSpPr>
        <p:spPr>
          <a:xfrm>
            <a:off x="0" y="34925"/>
            <a:ext cx="8058136" cy="6823075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0" y="1629000"/>
            <a:ext cx="10668000" cy="180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180975" algn="l" defTabSz="9144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3"/>
          </p:nvPr>
        </p:nvSpPr>
        <p:spPr>
          <a:xfrm>
            <a:off x="28575" y="5212080"/>
            <a:ext cx="10639425" cy="45719"/>
          </a:xfrm>
        </p:spPr>
        <p:txBody>
          <a:bodyPr/>
          <a:lstStyle>
            <a:lvl1pPr marL="0" indent="84138" algn="l">
              <a:buNone/>
              <a:defRPr sz="2400"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 algn="ctr">
              <a:buNone/>
              <a:defRPr sz="2000"/>
            </a:lvl2pPr>
            <a:lvl3pPr marL="914402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6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9" indent="0" algn="ctr">
              <a:buNone/>
              <a:defRPr sz="1600"/>
            </a:lvl8pPr>
            <a:lvl9pPr marL="3657611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10" name="Дата 3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6EFA53-F6F0-4971-A4AE-FDE982A52079}" type="datetimeFigureOut">
              <a:rPr lang="ru-RU" smtClean="0"/>
              <a:pPr/>
              <a:t>20.10.2025</a:t>
            </a:fld>
            <a:endParaRPr lang="ru-RU"/>
          </a:p>
        </p:txBody>
      </p:sp>
      <p:sp>
        <p:nvSpPr>
          <p:cNvPr id="11" name="Номер слайда 5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84E54F-C40D-4FA8-AB23-9DF35C9ACFA3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743200" cy="27432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/>
          <a:stretch/>
        </p:blipFill>
        <p:spPr>
          <a:xfrm>
            <a:off x="8058136" y="-38653"/>
            <a:ext cx="4181990" cy="68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02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-1"/>
            <a:ext cx="12192000" cy="6853823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575" y="2031203"/>
            <a:ext cx="12085048" cy="731023"/>
          </a:xfrm>
        </p:spPr>
        <p:txBody>
          <a:bodyPr anchor="b">
            <a:normAutofit/>
          </a:bodyPr>
          <a:lstStyle>
            <a:lvl1pPr marL="0" indent="180975" algn="ctr">
              <a:defRPr sz="320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575" y="5212080"/>
            <a:ext cx="12163425" cy="666206"/>
          </a:xfrm>
        </p:spPr>
        <p:txBody>
          <a:bodyPr/>
          <a:lstStyle>
            <a:lvl1pPr marL="0" indent="84138" algn="l">
              <a:buNone/>
              <a:defRPr sz="2400"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 algn="ctr">
              <a:buNone/>
              <a:defRPr sz="2000"/>
            </a:lvl2pPr>
            <a:lvl3pPr marL="914402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6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9" indent="0" algn="ctr">
              <a:buNone/>
              <a:defRPr sz="1600"/>
            </a:lvl8pPr>
            <a:lvl9pPr marL="3657611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232000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258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8575" y="1587082"/>
            <a:ext cx="5991225" cy="4769268"/>
          </a:xfrm>
        </p:spPr>
        <p:txBody>
          <a:bodyPr/>
          <a:lstStyle>
            <a:lvl2pPr>
              <a:defRPr>
                <a:solidFill>
                  <a:schemeClr val="accent4">
                    <a:lumMod val="75000"/>
                  </a:schemeClr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587082"/>
            <a:ext cx="6005730" cy="4769268"/>
          </a:xfrm>
        </p:spPr>
        <p:txBody>
          <a:bodyPr/>
          <a:lstStyle>
            <a:lvl2pPr>
              <a:defRPr>
                <a:solidFill>
                  <a:schemeClr val="accent4">
                    <a:lumMod val="75000"/>
                  </a:schemeClr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809944" y="105813"/>
            <a:ext cx="11380787" cy="430031"/>
          </a:xfrm>
        </p:spPr>
        <p:txBody>
          <a:bodyPr>
            <a:noAutofit/>
          </a:bodyPr>
          <a:lstStyle>
            <a:lvl1pPr algn="r">
              <a:defRPr sz="280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274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7143" y="42558"/>
            <a:ext cx="11380787" cy="517313"/>
          </a:xfrm>
        </p:spPr>
        <p:txBody>
          <a:bodyPr>
            <a:noAutofit/>
          </a:bodyPr>
          <a:lstStyle>
            <a:lvl1pPr algn="r">
              <a:defRPr sz="320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8576" y="1681163"/>
            <a:ext cx="5969002" cy="29485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>
              <a:buNone/>
              <a:defRPr sz="2000" b="1"/>
            </a:lvl2pPr>
            <a:lvl3pPr marL="914402" indent="0">
              <a:buNone/>
              <a:defRPr sz="1800" b="1"/>
            </a:lvl3pPr>
            <a:lvl4pPr marL="1371604" indent="0">
              <a:buNone/>
              <a:defRPr sz="1600" b="1"/>
            </a:lvl4pPr>
            <a:lvl5pPr marL="1828805" indent="0">
              <a:buNone/>
              <a:defRPr sz="1600" b="1"/>
            </a:lvl5pPr>
            <a:lvl6pPr marL="2286006" indent="0">
              <a:buNone/>
              <a:defRPr sz="1600" b="1"/>
            </a:lvl6pPr>
            <a:lvl7pPr marL="2743208" indent="0">
              <a:buNone/>
              <a:defRPr sz="1600" b="1"/>
            </a:lvl7pPr>
            <a:lvl8pPr marL="3200409" indent="0">
              <a:buNone/>
              <a:defRPr sz="1600" b="1"/>
            </a:lvl8pPr>
            <a:lvl9pPr marL="3657611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28576" y="1976022"/>
            <a:ext cx="5969002" cy="4213641"/>
          </a:xfrm>
        </p:spPr>
        <p:txBody>
          <a:bodyPr/>
          <a:lstStyle>
            <a:lvl2pPr>
              <a:defRPr>
                <a:solidFill>
                  <a:schemeClr val="accent4">
                    <a:lumMod val="75000"/>
                  </a:schemeClr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6019800" cy="29485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>
              <a:buNone/>
              <a:defRPr sz="2000" b="1"/>
            </a:lvl2pPr>
            <a:lvl3pPr marL="914402" indent="0">
              <a:buNone/>
              <a:defRPr sz="1800" b="1"/>
            </a:lvl3pPr>
            <a:lvl4pPr marL="1371604" indent="0">
              <a:buNone/>
              <a:defRPr sz="1600" b="1"/>
            </a:lvl4pPr>
            <a:lvl5pPr marL="1828805" indent="0">
              <a:buNone/>
              <a:defRPr sz="1600" b="1"/>
            </a:lvl5pPr>
            <a:lvl6pPr marL="2286006" indent="0">
              <a:buNone/>
              <a:defRPr sz="1600" b="1"/>
            </a:lvl6pPr>
            <a:lvl7pPr marL="2743208" indent="0">
              <a:buNone/>
              <a:defRPr sz="1600" b="1"/>
            </a:lvl7pPr>
            <a:lvl8pPr marL="3200409" indent="0">
              <a:buNone/>
              <a:defRPr sz="1600" b="1"/>
            </a:lvl8pPr>
            <a:lvl9pPr marL="3657611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1976022"/>
            <a:ext cx="6005730" cy="4213641"/>
          </a:xfrm>
        </p:spPr>
        <p:txBody>
          <a:bodyPr/>
          <a:lstStyle>
            <a:lvl2pPr>
              <a:defRPr>
                <a:solidFill>
                  <a:schemeClr val="accent4">
                    <a:lumMod val="75000"/>
                  </a:schemeClr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419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000" y="247264"/>
            <a:ext cx="11496000" cy="1018507"/>
          </a:xfrm>
        </p:spPr>
        <p:txBody>
          <a:bodyPr>
            <a:normAutofit/>
          </a:bodyPr>
          <a:lstStyle>
            <a:lvl1pPr algn="r" defTabSz="9144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400" kern="1200" dirty="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8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735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797143" y="82132"/>
            <a:ext cx="11380787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696000" y="247264"/>
            <a:ext cx="11496000" cy="1018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400" kern="1200" dirty="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398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1"/>
            <a:ext cx="4993105" cy="685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696" y="457200"/>
            <a:ext cx="4507332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89358" y="36096"/>
            <a:ext cx="7072146" cy="682190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2057400"/>
            <a:ext cx="4993105" cy="3811588"/>
          </a:xfrm>
        </p:spPr>
        <p:txBody>
          <a:bodyPr/>
          <a:lstStyle>
            <a:lvl1pPr marL="0" indent="0">
              <a:buNone/>
              <a:defRPr sz="1600">
                <a:latin typeface="Atyp Display Medium" panose="00000600000000000000" pitchFamily="2" charset="0"/>
                <a:ea typeface="Atyp Display Medium" panose="00000600000000000000" pitchFamily="2" charset="0"/>
              </a:defRPr>
            </a:lvl1pPr>
            <a:lvl2pPr marL="457201" indent="0">
              <a:buNone/>
              <a:defRPr sz="1400"/>
            </a:lvl2pPr>
            <a:lvl3pPr marL="914402" indent="0">
              <a:buNone/>
              <a:defRPr sz="1200"/>
            </a:lvl3pPr>
            <a:lvl4pPr marL="1371604" indent="0">
              <a:buNone/>
              <a:defRPr sz="1000"/>
            </a:lvl4pPr>
            <a:lvl5pPr marL="1828805" indent="0">
              <a:buNone/>
              <a:defRPr sz="1000"/>
            </a:lvl5pPr>
            <a:lvl6pPr marL="2286006" indent="0">
              <a:buNone/>
              <a:defRPr sz="1000"/>
            </a:lvl6pPr>
            <a:lvl7pPr marL="2743208" indent="0">
              <a:buNone/>
              <a:defRPr sz="1000"/>
            </a:lvl7pPr>
            <a:lvl8pPr marL="3200409" indent="0">
              <a:buNone/>
              <a:defRPr sz="1000"/>
            </a:lvl8pPr>
            <a:lvl9pPr marL="3657611" indent="0">
              <a:buNone/>
              <a:defRPr sz="1000"/>
            </a:lvl9pPr>
          </a:lstStyle>
          <a:p>
            <a:pPr lvl="0"/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48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-16294" y="0"/>
            <a:ext cx="5029200" cy="685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0632" y="457200"/>
            <a:ext cx="4531395" cy="1600200"/>
          </a:xfrm>
        </p:spPr>
        <p:txBody>
          <a:bodyPr anchor="b"/>
          <a:lstStyle>
            <a:lvl1pPr>
              <a:defRPr lang="ru-RU" sz="2800" kern="1200" dirty="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168442"/>
            <a:ext cx="6944644" cy="6581274"/>
          </a:xfrm>
        </p:spPr>
        <p:txBody>
          <a:bodyPr/>
          <a:lstStyle>
            <a:lvl1pPr marL="0" indent="0">
              <a:buNone/>
              <a:defRPr sz="3200"/>
            </a:lvl1pPr>
            <a:lvl2pPr marL="457201" indent="0">
              <a:buNone/>
              <a:defRPr sz="2800"/>
            </a:lvl2pPr>
            <a:lvl3pPr marL="914402" indent="0">
              <a:buNone/>
              <a:defRPr sz="2400"/>
            </a:lvl3pPr>
            <a:lvl4pPr marL="1371604" indent="0">
              <a:buNone/>
              <a:defRPr sz="2000"/>
            </a:lvl4pPr>
            <a:lvl5pPr marL="1828805" indent="0">
              <a:buNone/>
              <a:defRPr sz="2000"/>
            </a:lvl5pPr>
            <a:lvl6pPr marL="2286006" indent="0">
              <a:buNone/>
              <a:defRPr sz="2000"/>
            </a:lvl6pPr>
            <a:lvl7pPr marL="2743208" indent="0">
              <a:buNone/>
              <a:defRPr sz="2000"/>
            </a:lvl7pPr>
            <a:lvl8pPr marL="3200409" indent="0">
              <a:buNone/>
              <a:defRPr sz="2000"/>
            </a:lvl8pPr>
            <a:lvl9pPr marL="3657611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8576" y="2057400"/>
            <a:ext cx="5000624" cy="3811588"/>
          </a:xfrm>
        </p:spPr>
        <p:txBody>
          <a:bodyPr/>
          <a:lstStyle>
            <a:lvl1pPr marL="0" indent="0">
              <a:buNone/>
              <a:defRPr lang="ru-RU" sz="1600" kern="1200" smtClean="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  <a:cs typeface="+mn-cs"/>
              </a:defRPr>
            </a:lvl1pPr>
            <a:lvl2pPr marL="457201" indent="0">
              <a:buNone/>
              <a:defRPr sz="1400"/>
            </a:lvl2pPr>
            <a:lvl3pPr marL="914402" indent="0">
              <a:buNone/>
              <a:defRPr sz="1200"/>
            </a:lvl3pPr>
            <a:lvl4pPr marL="1371604" indent="0">
              <a:buNone/>
              <a:defRPr sz="1000"/>
            </a:lvl4pPr>
            <a:lvl5pPr marL="1828805" indent="0">
              <a:buNone/>
              <a:defRPr sz="1000"/>
            </a:lvl5pPr>
            <a:lvl6pPr marL="2286006" indent="0">
              <a:buNone/>
              <a:defRPr sz="1000"/>
            </a:lvl6pPr>
            <a:lvl7pPr marL="2743208" indent="0">
              <a:buNone/>
              <a:defRPr sz="1000"/>
            </a:lvl7pPr>
            <a:lvl8pPr marL="3200409" indent="0">
              <a:buNone/>
              <a:defRPr sz="1000"/>
            </a:lvl8pPr>
            <a:lvl9pPr marL="3657611" indent="0">
              <a:buNone/>
              <a:defRPr sz="1000"/>
            </a:lvl9pPr>
          </a:lstStyle>
          <a:p>
            <a:pPr lvl="0"/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1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8575" y="1489825"/>
            <a:ext cx="12163425" cy="52316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797143" y="82132"/>
            <a:ext cx="11380787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1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12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-38653"/>
            <a:ext cx="8058136" cy="6892476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575" y="2031203"/>
            <a:ext cx="7931059" cy="731023"/>
          </a:xfrm>
        </p:spPr>
        <p:txBody>
          <a:bodyPr anchor="b">
            <a:normAutofit/>
          </a:bodyPr>
          <a:lstStyle>
            <a:lvl1pPr marL="0" indent="180975" algn="ctr">
              <a:defRPr sz="320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575" y="5212080"/>
            <a:ext cx="10639425" cy="686696"/>
          </a:xfrm>
        </p:spPr>
        <p:txBody>
          <a:bodyPr/>
          <a:lstStyle>
            <a:lvl1pPr marL="0" indent="84138" algn="l">
              <a:buNone/>
              <a:defRPr sz="2400"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 algn="ctr">
              <a:buNone/>
              <a:defRPr sz="2000"/>
            </a:lvl2pPr>
            <a:lvl3pPr marL="914402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6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9" indent="0" algn="ctr">
              <a:buNone/>
              <a:defRPr sz="1600"/>
            </a:lvl8pPr>
            <a:lvl9pPr marL="3657611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232000" cy="2232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/>
          <a:stretch/>
        </p:blipFill>
        <p:spPr>
          <a:xfrm>
            <a:off x="8058136" y="-38653"/>
            <a:ext cx="4181990" cy="68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558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-1"/>
            <a:ext cx="12192000" cy="6853823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575" y="2031203"/>
            <a:ext cx="12085048" cy="731023"/>
          </a:xfrm>
        </p:spPr>
        <p:txBody>
          <a:bodyPr anchor="b">
            <a:normAutofit/>
          </a:bodyPr>
          <a:lstStyle>
            <a:lvl1pPr marL="0" indent="180975" algn="ctr">
              <a:defRPr sz="320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575" y="5212080"/>
            <a:ext cx="12163425" cy="666206"/>
          </a:xfrm>
        </p:spPr>
        <p:txBody>
          <a:bodyPr/>
          <a:lstStyle>
            <a:lvl1pPr marL="0" indent="84138" algn="l">
              <a:buNone/>
              <a:defRPr sz="2400"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 algn="ctr">
              <a:buNone/>
              <a:defRPr sz="2000"/>
            </a:lvl2pPr>
            <a:lvl3pPr marL="914402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6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9" indent="0" algn="ctr">
              <a:buNone/>
              <a:defRPr sz="1600"/>
            </a:lvl8pPr>
            <a:lvl9pPr marL="3657611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232000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385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-38653"/>
            <a:ext cx="12192000" cy="6892476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11" name="Google Shape;108;p34"/>
          <p:cNvPicPr preferRelativeResize="0"/>
          <p:nvPr/>
        </p:nvPicPr>
        <p:blipFill rotWithShape="1">
          <a:blip r:embed="rId2">
            <a:alphaModFix/>
          </a:blip>
          <a:srcRect t="12757" b="39630"/>
          <a:stretch/>
        </p:blipFill>
        <p:spPr>
          <a:xfrm>
            <a:off x="0" y="3706281"/>
            <a:ext cx="12192000" cy="3151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224473"/>
            <a:ext cx="12192000" cy="537753"/>
          </a:xfrm>
        </p:spPr>
        <p:txBody>
          <a:bodyPr anchor="b">
            <a:normAutofit/>
          </a:bodyPr>
          <a:lstStyle>
            <a:lvl1pPr marL="0" indent="180975" algn="ctr">
              <a:defRPr sz="320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3046543"/>
            <a:ext cx="12192000" cy="490710"/>
          </a:xfrm>
        </p:spPr>
        <p:txBody>
          <a:bodyPr/>
          <a:lstStyle>
            <a:lvl1pPr marL="0" indent="84138" algn="l">
              <a:buNone/>
              <a:defRPr sz="2400"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 algn="ctr">
              <a:buNone/>
              <a:defRPr sz="2000"/>
            </a:lvl2pPr>
            <a:lvl3pPr marL="914402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6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9" indent="0" algn="ctr">
              <a:buNone/>
              <a:defRPr sz="1600"/>
            </a:lvl8pPr>
            <a:lvl9pPr marL="3657611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232000" cy="2232000"/>
          </a:xfrm>
          <a:prstGeom prst="rect">
            <a:avLst/>
          </a:prstGeom>
        </p:spPr>
      </p:pic>
      <p:sp>
        <p:nvSpPr>
          <p:cNvPr id="10" name="object 2"/>
          <p:cNvSpPr/>
          <p:nvPr userDrawn="1"/>
        </p:nvSpPr>
        <p:spPr>
          <a:xfrm>
            <a:off x="0" y="-38653"/>
            <a:ext cx="12192000" cy="6892476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12" name="Google Shape;108;p34"/>
          <p:cNvPicPr preferRelativeResize="0"/>
          <p:nvPr userDrawn="1"/>
        </p:nvPicPr>
        <p:blipFill rotWithShape="1">
          <a:blip r:embed="rId2">
            <a:alphaModFix/>
          </a:blip>
          <a:srcRect t="12757" b="39630"/>
          <a:stretch/>
        </p:blipFill>
        <p:spPr>
          <a:xfrm>
            <a:off x="0" y="3706281"/>
            <a:ext cx="12192000" cy="3151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99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 userDrawn="1"/>
        </p:nvSpPr>
        <p:spPr>
          <a:xfrm>
            <a:off x="0" y="-38653"/>
            <a:ext cx="12192000" cy="6892476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11" name="Google Shape;108;p34"/>
          <p:cNvPicPr preferRelativeResize="0"/>
          <p:nvPr userDrawn="1"/>
        </p:nvPicPr>
        <p:blipFill rotWithShape="1">
          <a:blip r:embed="rId2">
            <a:alphaModFix/>
          </a:blip>
          <a:srcRect t="12757" b="39630"/>
          <a:stretch/>
        </p:blipFill>
        <p:spPr>
          <a:xfrm>
            <a:off x="0" y="3706281"/>
            <a:ext cx="12192000" cy="3151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224473"/>
            <a:ext cx="12192000" cy="537753"/>
          </a:xfrm>
        </p:spPr>
        <p:txBody>
          <a:bodyPr anchor="b">
            <a:normAutofit/>
          </a:bodyPr>
          <a:lstStyle>
            <a:lvl1pPr marL="0" indent="180975" algn="ctr">
              <a:defRPr sz="320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3046543"/>
            <a:ext cx="12192000" cy="490710"/>
          </a:xfrm>
        </p:spPr>
        <p:txBody>
          <a:bodyPr/>
          <a:lstStyle>
            <a:lvl1pPr marL="0" indent="84138" algn="l">
              <a:buNone/>
              <a:defRPr sz="2400"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 algn="ctr">
              <a:buNone/>
              <a:defRPr sz="2000"/>
            </a:lvl2pPr>
            <a:lvl3pPr marL="914402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6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9" indent="0" algn="ctr">
              <a:buNone/>
              <a:defRPr sz="1600"/>
            </a:lvl8pPr>
            <a:lvl9pPr marL="3657611" indent="0" algn="ctr">
              <a:buNone/>
              <a:defRPr sz="1600"/>
            </a:lvl9pPr>
          </a:lstStyle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232000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30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2388010"/>
            <a:ext cx="12192000" cy="1604211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923501"/>
            <a:ext cx="12192000" cy="537753"/>
          </a:xfrm>
        </p:spPr>
        <p:txBody>
          <a:bodyPr anchor="b">
            <a:normAutofit/>
          </a:bodyPr>
          <a:lstStyle>
            <a:lvl1pPr marL="0" indent="180975" algn="ctr">
              <a:defRPr sz="320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14600" y="3994484"/>
            <a:ext cx="12192000" cy="490710"/>
          </a:xfrm>
        </p:spPr>
        <p:txBody>
          <a:bodyPr/>
          <a:lstStyle>
            <a:lvl1pPr marL="0" indent="84138" algn="l">
              <a:buNone/>
              <a:defRPr sz="2400"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 algn="ctr">
              <a:buNone/>
              <a:defRPr sz="2000"/>
            </a:lvl2pPr>
            <a:lvl3pPr marL="914402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6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9" indent="0" algn="ctr">
              <a:buNone/>
              <a:defRPr sz="1600"/>
            </a:lvl8pPr>
            <a:lvl9pPr marL="3657611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>
          <a:blip r:embed="rId2"/>
          <a:srcRect t="12053" r="49" b="52791"/>
          <a:stretch>
            <a:fillRect/>
          </a:stretch>
        </p:blipFill>
        <p:spPr>
          <a:xfrm>
            <a:off x="0" y="4908549"/>
            <a:ext cx="12192000" cy="1949451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3"/>
          <a:srcRect l="22" r="22"/>
          <a:stretch>
            <a:fillRect/>
          </a:stretch>
        </p:blipFill>
        <p:spPr>
          <a:xfrm>
            <a:off x="-248652" y="-1036808"/>
            <a:ext cx="3693694" cy="3693694"/>
          </a:xfrm>
          <a:prstGeom prst="rect">
            <a:avLst/>
          </a:prstGeom>
        </p:spPr>
      </p:pic>
      <p:sp>
        <p:nvSpPr>
          <p:cNvPr id="11" name="object 2"/>
          <p:cNvSpPr/>
          <p:nvPr userDrawn="1"/>
        </p:nvSpPr>
        <p:spPr>
          <a:xfrm>
            <a:off x="0" y="2388010"/>
            <a:ext cx="12192000" cy="1604211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13" name="Picture 5"/>
          <p:cNvPicPr>
            <a:picLocks noChangeAspect="1"/>
          </p:cNvPicPr>
          <p:nvPr userDrawn="1"/>
        </p:nvPicPr>
        <p:blipFill>
          <a:blip r:embed="rId2"/>
          <a:srcRect t="12053" r="49" b="52791"/>
          <a:stretch>
            <a:fillRect/>
          </a:stretch>
        </p:blipFill>
        <p:spPr>
          <a:xfrm>
            <a:off x="0" y="4908549"/>
            <a:ext cx="12192000" cy="1949451"/>
          </a:xfrm>
          <a:prstGeom prst="rect">
            <a:avLst/>
          </a:prstGeom>
        </p:spPr>
      </p:pic>
      <p:pic>
        <p:nvPicPr>
          <p:cNvPr id="14" name="Picture 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l="22" r="22"/>
          <a:stretch>
            <a:fillRect/>
          </a:stretch>
        </p:blipFill>
        <p:spPr>
          <a:xfrm>
            <a:off x="-248652" y="-1036808"/>
            <a:ext cx="3693694" cy="369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49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2000" y="12698"/>
            <a:ext cx="10771425" cy="681071"/>
          </a:xfrm>
        </p:spPr>
        <p:txBody>
          <a:bodyPr>
            <a:normAutofit/>
          </a:bodyPr>
          <a:lstStyle>
            <a:lvl1pPr algn="r">
              <a:defRPr sz="320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75" y="1825625"/>
            <a:ext cx="12163425" cy="4351338"/>
          </a:xfrm>
        </p:spPr>
        <p:txBody>
          <a:bodyPr/>
          <a:lstStyle>
            <a:lvl2pPr>
              <a:defRPr>
                <a:solidFill>
                  <a:schemeClr val="accent4">
                    <a:lumMod val="75000"/>
                  </a:schemeClr>
                </a:solidFill>
                <a:latin typeface="Atyp Display" panose="00000500000000000000" pitchFamily="2" charset="0"/>
                <a:ea typeface="Atyp Display" panose="00000500000000000000" pitchFamily="2" charset="0"/>
              </a:defRPr>
            </a:lvl2pPr>
            <a:lvl3pPr>
              <a:defRPr>
                <a:solidFill>
                  <a:schemeClr val="accent4">
                    <a:lumMod val="75000"/>
                  </a:schemeClr>
                </a:solidFill>
                <a:latin typeface="Atyp Display" panose="00000500000000000000" pitchFamily="2" charset="0"/>
                <a:ea typeface="Atyp Display" panose="00000500000000000000" pitchFamily="2" charset="0"/>
              </a:defRPr>
            </a:lvl3pPr>
            <a:lvl4pPr>
              <a:defRPr>
                <a:solidFill>
                  <a:schemeClr val="accent4">
                    <a:lumMod val="75000"/>
                  </a:schemeClr>
                </a:solidFill>
                <a:latin typeface="Atyp Display" panose="00000500000000000000" pitchFamily="2" charset="0"/>
                <a:ea typeface="Atyp Display" panose="00000500000000000000" pitchFamily="2" charset="0"/>
              </a:defRPr>
            </a:lvl4pPr>
            <a:lvl5pPr>
              <a:defRPr>
                <a:solidFill>
                  <a:schemeClr val="accent4">
                    <a:lumMod val="75000"/>
                  </a:schemeClr>
                </a:solidFill>
                <a:latin typeface="Atyp Display" panose="00000500000000000000" pitchFamily="2" charset="0"/>
                <a:ea typeface="Atyp Display" panose="00000500000000000000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836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bject 2"/>
          <p:cNvSpPr/>
          <p:nvPr/>
        </p:nvSpPr>
        <p:spPr>
          <a:xfrm>
            <a:off x="0" y="34925"/>
            <a:ext cx="8058136" cy="6823075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0" y="1629000"/>
            <a:ext cx="10668000" cy="180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180975" algn="l" defTabSz="9144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3"/>
          </p:nvPr>
        </p:nvSpPr>
        <p:spPr>
          <a:xfrm>
            <a:off x="28575" y="5212080"/>
            <a:ext cx="10639425" cy="45719"/>
          </a:xfrm>
        </p:spPr>
        <p:txBody>
          <a:bodyPr/>
          <a:lstStyle>
            <a:lvl1pPr marL="0" indent="84138" algn="l">
              <a:buNone/>
              <a:defRPr sz="2400"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 algn="ctr">
              <a:buNone/>
              <a:defRPr sz="2000"/>
            </a:lvl2pPr>
            <a:lvl3pPr marL="914402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6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9" indent="0" algn="ctr">
              <a:buNone/>
              <a:defRPr sz="1600"/>
            </a:lvl8pPr>
            <a:lvl9pPr marL="3657611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10" name="Дата 3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6EFA53-F6F0-4971-A4AE-FDE982A52079}" type="datetimeFigureOut">
              <a:rPr lang="ru-RU" smtClean="0"/>
              <a:pPr/>
              <a:t>20.10.2025</a:t>
            </a:fld>
            <a:endParaRPr lang="ru-RU"/>
          </a:p>
        </p:txBody>
      </p:sp>
      <p:sp>
        <p:nvSpPr>
          <p:cNvPr id="11" name="Номер слайда 5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84E54F-C40D-4FA8-AB23-9DF35C9ACFA3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743200" cy="27432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/>
          <a:stretch/>
        </p:blipFill>
        <p:spPr>
          <a:xfrm>
            <a:off x="8058136" y="-38653"/>
            <a:ext cx="4181990" cy="68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930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8575" y="1587082"/>
            <a:ext cx="5991225" cy="4769268"/>
          </a:xfrm>
        </p:spPr>
        <p:txBody>
          <a:bodyPr/>
          <a:lstStyle>
            <a:lvl2pPr>
              <a:defRPr>
                <a:solidFill>
                  <a:schemeClr val="accent4">
                    <a:lumMod val="75000"/>
                  </a:schemeClr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587082"/>
            <a:ext cx="6005730" cy="4769268"/>
          </a:xfrm>
        </p:spPr>
        <p:txBody>
          <a:bodyPr/>
          <a:lstStyle>
            <a:lvl2pPr>
              <a:defRPr>
                <a:solidFill>
                  <a:schemeClr val="accent4">
                    <a:lumMod val="75000"/>
                  </a:schemeClr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809944" y="105813"/>
            <a:ext cx="11380787" cy="430031"/>
          </a:xfrm>
        </p:spPr>
        <p:txBody>
          <a:bodyPr>
            <a:noAutofit/>
          </a:bodyPr>
          <a:lstStyle>
            <a:lvl1pPr algn="r">
              <a:defRPr sz="280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905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7143" y="42558"/>
            <a:ext cx="11380787" cy="517313"/>
          </a:xfrm>
        </p:spPr>
        <p:txBody>
          <a:bodyPr>
            <a:noAutofit/>
          </a:bodyPr>
          <a:lstStyle>
            <a:lvl1pPr algn="r">
              <a:defRPr sz="320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8576" y="1681163"/>
            <a:ext cx="5969002" cy="29485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>
              <a:buNone/>
              <a:defRPr sz="2000" b="1"/>
            </a:lvl2pPr>
            <a:lvl3pPr marL="914402" indent="0">
              <a:buNone/>
              <a:defRPr sz="1800" b="1"/>
            </a:lvl3pPr>
            <a:lvl4pPr marL="1371604" indent="0">
              <a:buNone/>
              <a:defRPr sz="1600" b="1"/>
            </a:lvl4pPr>
            <a:lvl5pPr marL="1828805" indent="0">
              <a:buNone/>
              <a:defRPr sz="1600" b="1"/>
            </a:lvl5pPr>
            <a:lvl6pPr marL="2286006" indent="0">
              <a:buNone/>
              <a:defRPr sz="1600" b="1"/>
            </a:lvl6pPr>
            <a:lvl7pPr marL="2743208" indent="0">
              <a:buNone/>
              <a:defRPr sz="1600" b="1"/>
            </a:lvl7pPr>
            <a:lvl8pPr marL="3200409" indent="0">
              <a:buNone/>
              <a:defRPr sz="1600" b="1"/>
            </a:lvl8pPr>
            <a:lvl9pPr marL="3657611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28576" y="1976022"/>
            <a:ext cx="5969002" cy="4213641"/>
          </a:xfrm>
        </p:spPr>
        <p:txBody>
          <a:bodyPr/>
          <a:lstStyle>
            <a:lvl2pPr>
              <a:defRPr>
                <a:solidFill>
                  <a:schemeClr val="accent4">
                    <a:lumMod val="75000"/>
                  </a:schemeClr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6019800" cy="29485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>
              <a:buNone/>
              <a:defRPr sz="2000" b="1"/>
            </a:lvl2pPr>
            <a:lvl3pPr marL="914402" indent="0">
              <a:buNone/>
              <a:defRPr sz="1800" b="1"/>
            </a:lvl3pPr>
            <a:lvl4pPr marL="1371604" indent="0">
              <a:buNone/>
              <a:defRPr sz="1600" b="1"/>
            </a:lvl4pPr>
            <a:lvl5pPr marL="1828805" indent="0">
              <a:buNone/>
              <a:defRPr sz="1600" b="1"/>
            </a:lvl5pPr>
            <a:lvl6pPr marL="2286006" indent="0">
              <a:buNone/>
              <a:defRPr sz="1600" b="1"/>
            </a:lvl6pPr>
            <a:lvl7pPr marL="2743208" indent="0">
              <a:buNone/>
              <a:defRPr sz="1600" b="1"/>
            </a:lvl7pPr>
            <a:lvl8pPr marL="3200409" indent="0">
              <a:buNone/>
              <a:defRPr sz="1600" b="1"/>
            </a:lvl8pPr>
            <a:lvl9pPr marL="3657611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1976022"/>
            <a:ext cx="6005730" cy="4213641"/>
          </a:xfrm>
        </p:spPr>
        <p:txBody>
          <a:bodyPr/>
          <a:lstStyle>
            <a:lvl2pPr>
              <a:defRPr>
                <a:solidFill>
                  <a:schemeClr val="accent4">
                    <a:lumMod val="75000"/>
                  </a:schemeClr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75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000" y="247264"/>
            <a:ext cx="11496000" cy="1018507"/>
          </a:xfrm>
        </p:spPr>
        <p:txBody>
          <a:bodyPr>
            <a:normAutofit/>
          </a:bodyPr>
          <a:lstStyle>
            <a:lvl1pPr algn="r" defTabSz="9144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400" kern="1200" dirty="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8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720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797143" y="82132"/>
            <a:ext cx="11380787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696000" y="247264"/>
            <a:ext cx="11496000" cy="1018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400" kern="1200" dirty="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56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1"/>
            <a:ext cx="4993105" cy="685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696" y="457200"/>
            <a:ext cx="4507332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21680" y="36096"/>
            <a:ext cx="7072146" cy="682190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2057400"/>
            <a:ext cx="4993105" cy="3811588"/>
          </a:xfrm>
        </p:spPr>
        <p:txBody>
          <a:bodyPr/>
          <a:lstStyle>
            <a:lvl1pPr marL="0" indent="0">
              <a:buNone/>
              <a:defRPr sz="1600">
                <a:latin typeface="Atyp Display Medium" panose="00000600000000000000" pitchFamily="2" charset="0"/>
                <a:ea typeface="Atyp Display Medium" panose="00000600000000000000" pitchFamily="2" charset="0"/>
              </a:defRPr>
            </a:lvl1pPr>
            <a:lvl2pPr marL="457201" indent="0">
              <a:buNone/>
              <a:defRPr sz="1400"/>
            </a:lvl2pPr>
            <a:lvl3pPr marL="914402" indent="0">
              <a:buNone/>
              <a:defRPr sz="1200"/>
            </a:lvl3pPr>
            <a:lvl4pPr marL="1371604" indent="0">
              <a:buNone/>
              <a:defRPr sz="1000"/>
            </a:lvl4pPr>
            <a:lvl5pPr marL="1828805" indent="0">
              <a:buNone/>
              <a:defRPr sz="1000"/>
            </a:lvl5pPr>
            <a:lvl6pPr marL="2286006" indent="0">
              <a:buNone/>
              <a:defRPr sz="1000"/>
            </a:lvl6pPr>
            <a:lvl7pPr marL="2743208" indent="0">
              <a:buNone/>
              <a:defRPr sz="1000"/>
            </a:lvl7pPr>
            <a:lvl8pPr marL="3200409" indent="0">
              <a:buNone/>
              <a:defRPr sz="1000"/>
            </a:lvl8pPr>
            <a:lvl9pPr marL="3657611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59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1"/>
            <a:ext cx="5029200" cy="685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0632" y="457200"/>
            <a:ext cx="4531395" cy="1600200"/>
          </a:xfrm>
        </p:spPr>
        <p:txBody>
          <a:bodyPr anchor="b"/>
          <a:lstStyle>
            <a:lvl1pPr>
              <a:defRPr lang="ru-RU" sz="2800" kern="1200" dirty="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168442"/>
            <a:ext cx="6944644" cy="6581274"/>
          </a:xfrm>
        </p:spPr>
        <p:txBody>
          <a:bodyPr/>
          <a:lstStyle>
            <a:lvl1pPr marL="0" indent="0">
              <a:buNone/>
              <a:defRPr sz="3200"/>
            </a:lvl1pPr>
            <a:lvl2pPr marL="457201" indent="0">
              <a:buNone/>
              <a:defRPr sz="2800"/>
            </a:lvl2pPr>
            <a:lvl3pPr marL="914402" indent="0">
              <a:buNone/>
              <a:defRPr sz="2400"/>
            </a:lvl3pPr>
            <a:lvl4pPr marL="1371604" indent="0">
              <a:buNone/>
              <a:defRPr sz="2000"/>
            </a:lvl4pPr>
            <a:lvl5pPr marL="1828805" indent="0">
              <a:buNone/>
              <a:defRPr sz="2000"/>
            </a:lvl5pPr>
            <a:lvl6pPr marL="2286006" indent="0">
              <a:buNone/>
              <a:defRPr sz="2000"/>
            </a:lvl6pPr>
            <a:lvl7pPr marL="2743208" indent="0">
              <a:buNone/>
              <a:defRPr sz="2000"/>
            </a:lvl7pPr>
            <a:lvl8pPr marL="3200409" indent="0">
              <a:buNone/>
              <a:defRPr sz="2000"/>
            </a:lvl8pPr>
            <a:lvl9pPr marL="3657611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8576" y="2057400"/>
            <a:ext cx="5000624" cy="3811588"/>
          </a:xfrm>
        </p:spPr>
        <p:txBody>
          <a:bodyPr/>
          <a:lstStyle>
            <a:lvl1pPr marL="0" indent="0">
              <a:buNone/>
              <a:defRPr lang="ru-RU" sz="1600" kern="1200" smtClean="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  <a:cs typeface="+mn-cs"/>
              </a:defRPr>
            </a:lvl1pPr>
            <a:lvl2pPr marL="457201" indent="0">
              <a:buNone/>
              <a:defRPr sz="1400"/>
            </a:lvl2pPr>
            <a:lvl3pPr marL="914402" indent="0">
              <a:buNone/>
              <a:defRPr sz="1200"/>
            </a:lvl3pPr>
            <a:lvl4pPr marL="1371604" indent="0">
              <a:buNone/>
              <a:defRPr sz="1000"/>
            </a:lvl4pPr>
            <a:lvl5pPr marL="1828805" indent="0">
              <a:buNone/>
              <a:defRPr sz="1000"/>
            </a:lvl5pPr>
            <a:lvl6pPr marL="2286006" indent="0">
              <a:buNone/>
              <a:defRPr sz="1000"/>
            </a:lvl6pPr>
            <a:lvl7pPr marL="2743208" indent="0">
              <a:buNone/>
              <a:defRPr sz="1000"/>
            </a:lvl7pPr>
            <a:lvl8pPr marL="3200409" indent="0">
              <a:buNone/>
              <a:defRPr sz="1000"/>
            </a:lvl8pPr>
            <a:lvl9pPr marL="3657611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750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8575" y="1489825"/>
            <a:ext cx="12163425" cy="52316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797143" y="82132"/>
            <a:ext cx="11380787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1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2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 userDrawn="1"/>
        </p:nvSpPr>
        <p:spPr>
          <a:xfrm>
            <a:off x="0" y="2388010"/>
            <a:ext cx="12192000" cy="1604211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923501"/>
            <a:ext cx="12192000" cy="537753"/>
          </a:xfrm>
        </p:spPr>
        <p:txBody>
          <a:bodyPr anchor="b">
            <a:normAutofit/>
          </a:bodyPr>
          <a:lstStyle>
            <a:lvl1pPr marL="0" indent="180975" algn="ctr">
              <a:defRPr sz="320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14600" y="3994484"/>
            <a:ext cx="12192000" cy="490710"/>
          </a:xfrm>
        </p:spPr>
        <p:txBody>
          <a:bodyPr/>
          <a:lstStyle>
            <a:lvl1pPr marL="0" indent="84138" algn="l">
              <a:buNone/>
              <a:defRPr sz="2400"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 algn="ctr">
              <a:buNone/>
              <a:defRPr sz="2000"/>
            </a:lvl2pPr>
            <a:lvl3pPr marL="914402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6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9" indent="0" algn="ctr">
              <a:buNone/>
              <a:defRPr sz="1600"/>
            </a:lvl8pPr>
            <a:lvl9pPr marL="3657611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2"/>
          <a:srcRect t="12053" r="49" b="52791"/>
          <a:stretch>
            <a:fillRect/>
          </a:stretch>
        </p:blipFill>
        <p:spPr>
          <a:xfrm>
            <a:off x="0" y="4908549"/>
            <a:ext cx="12192000" cy="1949451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l="22" r="22"/>
          <a:stretch>
            <a:fillRect/>
          </a:stretch>
        </p:blipFill>
        <p:spPr>
          <a:xfrm>
            <a:off x="-248652" y="-1036808"/>
            <a:ext cx="3693694" cy="369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431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-38653"/>
            <a:ext cx="8058136" cy="6892476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575" y="2031203"/>
            <a:ext cx="7931059" cy="731023"/>
          </a:xfrm>
        </p:spPr>
        <p:txBody>
          <a:bodyPr anchor="b">
            <a:normAutofit/>
          </a:bodyPr>
          <a:lstStyle>
            <a:lvl1pPr marL="0" indent="180975" algn="ctr">
              <a:defRPr sz="320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575" y="5212080"/>
            <a:ext cx="10639425" cy="45719"/>
          </a:xfrm>
        </p:spPr>
        <p:txBody>
          <a:bodyPr/>
          <a:lstStyle>
            <a:lvl1pPr marL="0" indent="84138" algn="l">
              <a:buNone/>
              <a:defRPr sz="2400"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 algn="ctr">
              <a:buNone/>
              <a:defRPr sz="2000"/>
            </a:lvl2pPr>
            <a:lvl3pPr marL="914402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6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9" indent="0" algn="ctr">
              <a:buNone/>
              <a:defRPr sz="1600"/>
            </a:lvl8pPr>
            <a:lvl9pPr marL="3657611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232000" cy="2232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/>
          <a:stretch/>
        </p:blipFill>
        <p:spPr>
          <a:xfrm>
            <a:off x="8058136" y="-38653"/>
            <a:ext cx="4181990" cy="68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528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-1"/>
            <a:ext cx="12192000" cy="6853823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575" y="2031203"/>
            <a:ext cx="12085048" cy="731023"/>
          </a:xfrm>
        </p:spPr>
        <p:txBody>
          <a:bodyPr anchor="b">
            <a:normAutofit/>
          </a:bodyPr>
          <a:lstStyle>
            <a:lvl1pPr marL="0" indent="180975" algn="ctr">
              <a:defRPr sz="320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575" y="5212080"/>
            <a:ext cx="12163425" cy="666206"/>
          </a:xfrm>
        </p:spPr>
        <p:txBody>
          <a:bodyPr/>
          <a:lstStyle>
            <a:lvl1pPr marL="0" indent="84138" algn="l">
              <a:buNone/>
              <a:defRPr sz="2400"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 algn="ctr">
              <a:buNone/>
              <a:defRPr sz="2000"/>
            </a:lvl2pPr>
            <a:lvl3pPr marL="914402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6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9" indent="0" algn="ctr">
              <a:buNone/>
              <a:defRPr sz="1600"/>
            </a:lvl8pPr>
            <a:lvl9pPr marL="3657611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232000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519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-38653"/>
            <a:ext cx="12192000" cy="6892476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11" name="Google Shape;108;p34"/>
          <p:cNvPicPr preferRelativeResize="0"/>
          <p:nvPr/>
        </p:nvPicPr>
        <p:blipFill rotWithShape="1">
          <a:blip r:embed="rId2">
            <a:alphaModFix/>
          </a:blip>
          <a:srcRect t="12757" b="39630"/>
          <a:stretch/>
        </p:blipFill>
        <p:spPr>
          <a:xfrm>
            <a:off x="0" y="3706281"/>
            <a:ext cx="12192000" cy="3151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224473"/>
            <a:ext cx="12192000" cy="537753"/>
          </a:xfrm>
        </p:spPr>
        <p:txBody>
          <a:bodyPr anchor="b">
            <a:normAutofit/>
          </a:bodyPr>
          <a:lstStyle>
            <a:lvl1pPr marL="0" indent="180975" algn="ctr">
              <a:defRPr sz="320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3046543"/>
            <a:ext cx="12192000" cy="490710"/>
          </a:xfrm>
        </p:spPr>
        <p:txBody>
          <a:bodyPr/>
          <a:lstStyle>
            <a:lvl1pPr marL="0" indent="84138" algn="l">
              <a:buNone/>
              <a:defRPr sz="2400"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 algn="ctr">
              <a:buNone/>
              <a:defRPr sz="2000"/>
            </a:lvl2pPr>
            <a:lvl3pPr marL="914402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6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9" indent="0" algn="ctr">
              <a:buNone/>
              <a:defRPr sz="1600"/>
            </a:lvl8pPr>
            <a:lvl9pPr marL="3657611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232000" cy="2232000"/>
          </a:xfrm>
          <a:prstGeom prst="rect">
            <a:avLst/>
          </a:prstGeom>
        </p:spPr>
      </p:pic>
      <p:sp>
        <p:nvSpPr>
          <p:cNvPr id="10" name="object 2"/>
          <p:cNvSpPr/>
          <p:nvPr/>
        </p:nvSpPr>
        <p:spPr>
          <a:xfrm>
            <a:off x="0" y="-38653"/>
            <a:ext cx="12192000" cy="6892476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12" name="Google Shape;108;p34"/>
          <p:cNvPicPr preferRelativeResize="0"/>
          <p:nvPr/>
        </p:nvPicPr>
        <p:blipFill rotWithShape="1">
          <a:blip r:embed="rId2">
            <a:alphaModFix/>
          </a:blip>
          <a:srcRect t="12757" b="39630"/>
          <a:stretch/>
        </p:blipFill>
        <p:spPr>
          <a:xfrm>
            <a:off x="0" y="3706281"/>
            <a:ext cx="12192000" cy="315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-415925"/>
            <a:ext cx="2079600" cy="2079600"/>
          </a:xfrm>
          <a:prstGeom prst="rect">
            <a:avLst/>
          </a:prstGeom>
        </p:spPr>
      </p:pic>
      <p:sp>
        <p:nvSpPr>
          <p:cNvPr id="14" name="Подзаголовок 2"/>
          <p:cNvSpPr txBox="1">
            <a:spLocks/>
          </p:cNvSpPr>
          <p:nvPr/>
        </p:nvSpPr>
        <p:spPr>
          <a:xfrm>
            <a:off x="180975" y="2247994"/>
            <a:ext cx="12192000" cy="490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84138" algn="l" defTabSz="91440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2400" kern="120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  <a:cs typeface="+mn-cs"/>
              </a:defRPr>
            </a:lvl1pPr>
            <a:lvl2pPr marL="457201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2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4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5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6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8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9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11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5" name="Подзаголовок 2"/>
          <p:cNvSpPr txBox="1">
            <a:spLocks/>
          </p:cNvSpPr>
          <p:nvPr/>
        </p:nvSpPr>
        <p:spPr>
          <a:xfrm>
            <a:off x="90488" y="3230524"/>
            <a:ext cx="12192000" cy="490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84138" algn="l" defTabSz="91440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2400" kern="120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  <a:cs typeface="+mn-cs"/>
              </a:defRPr>
            </a:lvl1pPr>
            <a:lvl2pPr marL="457201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2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4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5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6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8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9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11" indent="0" algn="ctr" defTabSz="91440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1793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2388010"/>
            <a:ext cx="12192000" cy="1604211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923501"/>
            <a:ext cx="12192000" cy="537753"/>
          </a:xfrm>
        </p:spPr>
        <p:txBody>
          <a:bodyPr anchor="b">
            <a:normAutofit/>
          </a:bodyPr>
          <a:lstStyle>
            <a:lvl1pPr marL="0" indent="180975" algn="ctr">
              <a:defRPr sz="320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14600" y="3994484"/>
            <a:ext cx="12192000" cy="490710"/>
          </a:xfrm>
        </p:spPr>
        <p:txBody>
          <a:bodyPr/>
          <a:lstStyle>
            <a:lvl1pPr marL="0" indent="84138" algn="l">
              <a:buNone/>
              <a:defRPr sz="2400"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 algn="ctr">
              <a:buNone/>
              <a:defRPr sz="2000"/>
            </a:lvl2pPr>
            <a:lvl3pPr marL="914402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6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9" indent="0" algn="ctr">
              <a:buNone/>
              <a:defRPr sz="1600"/>
            </a:lvl8pPr>
            <a:lvl9pPr marL="3657611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>
          <a:blip r:embed="rId2"/>
          <a:srcRect t="12053" r="49" b="52791"/>
          <a:stretch>
            <a:fillRect/>
          </a:stretch>
        </p:blipFill>
        <p:spPr>
          <a:xfrm>
            <a:off x="0" y="4908549"/>
            <a:ext cx="12192000" cy="1949451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3"/>
          <a:srcRect l="22" r="22"/>
          <a:stretch>
            <a:fillRect/>
          </a:stretch>
        </p:blipFill>
        <p:spPr>
          <a:xfrm>
            <a:off x="-248652" y="-1036808"/>
            <a:ext cx="3693694" cy="3693694"/>
          </a:xfrm>
          <a:prstGeom prst="rect">
            <a:avLst/>
          </a:prstGeom>
        </p:spPr>
      </p:pic>
      <p:sp>
        <p:nvSpPr>
          <p:cNvPr id="11" name="object 2"/>
          <p:cNvSpPr/>
          <p:nvPr/>
        </p:nvSpPr>
        <p:spPr>
          <a:xfrm>
            <a:off x="0" y="2388010"/>
            <a:ext cx="12192000" cy="1604211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2"/>
          <a:srcRect t="12053" r="49" b="52791"/>
          <a:stretch>
            <a:fillRect/>
          </a:stretch>
        </p:blipFill>
        <p:spPr>
          <a:xfrm>
            <a:off x="0" y="4908549"/>
            <a:ext cx="12192000" cy="1949451"/>
          </a:xfrm>
          <a:prstGeom prst="rect">
            <a:avLst/>
          </a:prstGeom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3"/>
          <a:srcRect l="22" r="22"/>
          <a:stretch>
            <a:fillRect/>
          </a:stretch>
        </p:blipFill>
        <p:spPr>
          <a:xfrm>
            <a:off x="-248652" y="-1036808"/>
            <a:ext cx="3693694" cy="369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705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2000" y="12698"/>
            <a:ext cx="10771425" cy="681071"/>
          </a:xfrm>
        </p:spPr>
        <p:txBody>
          <a:bodyPr>
            <a:normAutofit/>
          </a:bodyPr>
          <a:lstStyle>
            <a:lvl1pPr algn="r">
              <a:defRPr sz="320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75" y="1825625"/>
            <a:ext cx="12163425" cy="4351338"/>
          </a:xfrm>
        </p:spPr>
        <p:txBody>
          <a:bodyPr/>
          <a:lstStyle>
            <a:lvl2pPr>
              <a:defRPr>
                <a:solidFill>
                  <a:schemeClr val="accent4">
                    <a:lumMod val="75000"/>
                  </a:schemeClr>
                </a:solidFill>
                <a:latin typeface="Atyp Display" panose="00000500000000000000" pitchFamily="2" charset="0"/>
                <a:ea typeface="Atyp Display" panose="00000500000000000000" pitchFamily="2" charset="0"/>
              </a:defRPr>
            </a:lvl2pPr>
            <a:lvl3pPr>
              <a:defRPr>
                <a:solidFill>
                  <a:schemeClr val="accent4">
                    <a:lumMod val="75000"/>
                  </a:schemeClr>
                </a:solidFill>
                <a:latin typeface="Atyp Display" panose="00000500000000000000" pitchFamily="2" charset="0"/>
                <a:ea typeface="Atyp Display" panose="00000500000000000000" pitchFamily="2" charset="0"/>
              </a:defRPr>
            </a:lvl3pPr>
            <a:lvl4pPr>
              <a:defRPr>
                <a:solidFill>
                  <a:schemeClr val="accent4">
                    <a:lumMod val="75000"/>
                  </a:schemeClr>
                </a:solidFill>
                <a:latin typeface="Atyp Display" panose="00000500000000000000" pitchFamily="2" charset="0"/>
                <a:ea typeface="Atyp Display" panose="00000500000000000000" pitchFamily="2" charset="0"/>
              </a:defRPr>
            </a:lvl4pPr>
            <a:lvl5pPr>
              <a:defRPr>
                <a:solidFill>
                  <a:schemeClr val="accent4">
                    <a:lumMod val="75000"/>
                  </a:schemeClr>
                </a:solidFill>
                <a:latin typeface="Atyp Display" panose="00000500000000000000" pitchFamily="2" charset="0"/>
                <a:ea typeface="Atyp Display" panose="00000500000000000000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37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bject 2"/>
          <p:cNvSpPr/>
          <p:nvPr/>
        </p:nvSpPr>
        <p:spPr>
          <a:xfrm>
            <a:off x="0" y="34925"/>
            <a:ext cx="8058136" cy="6823075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0" y="1629000"/>
            <a:ext cx="10668000" cy="180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180975" algn="l" defTabSz="9144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3"/>
          </p:nvPr>
        </p:nvSpPr>
        <p:spPr>
          <a:xfrm>
            <a:off x="28575" y="5212080"/>
            <a:ext cx="10639425" cy="45719"/>
          </a:xfrm>
        </p:spPr>
        <p:txBody>
          <a:bodyPr/>
          <a:lstStyle>
            <a:lvl1pPr marL="0" indent="84138" algn="l">
              <a:buNone/>
              <a:defRPr sz="2400"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 algn="ctr">
              <a:buNone/>
              <a:defRPr sz="2000"/>
            </a:lvl2pPr>
            <a:lvl3pPr marL="914402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6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9" indent="0" algn="ctr">
              <a:buNone/>
              <a:defRPr sz="1600"/>
            </a:lvl8pPr>
            <a:lvl9pPr marL="3657611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10" name="Дата 3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6EFA53-F6F0-4971-A4AE-FDE982A52079}" type="datetimeFigureOut">
              <a:rPr lang="ru-RU" smtClean="0"/>
              <a:pPr/>
              <a:t>20.10.2025</a:t>
            </a:fld>
            <a:endParaRPr lang="ru-RU"/>
          </a:p>
        </p:txBody>
      </p:sp>
      <p:sp>
        <p:nvSpPr>
          <p:cNvPr id="11" name="Номер слайда 5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84E54F-C40D-4FA8-AB23-9DF35C9ACFA3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743200" cy="27432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/>
          <a:stretch/>
        </p:blipFill>
        <p:spPr>
          <a:xfrm>
            <a:off x="8058136" y="-38653"/>
            <a:ext cx="4181990" cy="68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413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8575" y="1587082"/>
            <a:ext cx="5991225" cy="4769268"/>
          </a:xfrm>
        </p:spPr>
        <p:txBody>
          <a:bodyPr/>
          <a:lstStyle>
            <a:lvl2pPr>
              <a:defRPr>
                <a:solidFill>
                  <a:schemeClr val="accent4">
                    <a:lumMod val="75000"/>
                  </a:schemeClr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587082"/>
            <a:ext cx="6005730" cy="4769268"/>
          </a:xfrm>
        </p:spPr>
        <p:txBody>
          <a:bodyPr/>
          <a:lstStyle>
            <a:lvl2pPr>
              <a:defRPr>
                <a:solidFill>
                  <a:schemeClr val="accent4">
                    <a:lumMod val="75000"/>
                  </a:schemeClr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809944" y="105813"/>
            <a:ext cx="11380787" cy="430031"/>
          </a:xfrm>
        </p:spPr>
        <p:txBody>
          <a:bodyPr>
            <a:noAutofit/>
          </a:bodyPr>
          <a:lstStyle>
            <a:lvl1pPr algn="r">
              <a:defRPr sz="280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00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7143" y="42558"/>
            <a:ext cx="11380787" cy="517313"/>
          </a:xfrm>
        </p:spPr>
        <p:txBody>
          <a:bodyPr>
            <a:noAutofit/>
          </a:bodyPr>
          <a:lstStyle>
            <a:lvl1pPr algn="r">
              <a:defRPr sz="320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8576" y="1681163"/>
            <a:ext cx="5969002" cy="29485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>
              <a:buNone/>
              <a:defRPr sz="2000" b="1"/>
            </a:lvl2pPr>
            <a:lvl3pPr marL="914402" indent="0">
              <a:buNone/>
              <a:defRPr sz="1800" b="1"/>
            </a:lvl3pPr>
            <a:lvl4pPr marL="1371604" indent="0">
              <a:buNone/>
              <a:defRPr sz="1600" b="1"/>
            </a:lvl4pPr>
            <a:lvl5pPr marL="1828805" indent="0">
              <a:buNone/>
              <a:defRPr sz="1600" b="1"/>
            </a:lvl5pPr>
            <a:lvl6pPr marL="2286006" indent="0">
              <a:buNone/>
              <a:defRPr sz="1600" b="1"/>
            </a:lvl6pPr>
            <a:lvl7pPr marL="2743208" indent="0">
              <a:buNone/>
              <a:defRPr sz="1600" b="1"/>
            </a:lvl7pPr>
            <a:lvl8pPr marL="3200409" indent="0">
              <a:buNone/>
              <a:defRPr sz="1600" b="1"/>
            </a:lvl8pPr>
            <a:lvl9pPr marL="3657611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28576" y="1976022"/>
            <a:ext cx="5969002" cy="4213641"/>
          </a:xfrm>
        </p:spPr>
        <p:txBody>
          <a:bodyPr/>
          <a:lstStyle>
            <a:lvl2pPr>
              <a:defRPr>
                <a:solidFill>
                  <a:schemeClr val="accent4">
                    <a:lumMod val="75000"/>
                  </a:schemeClr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6019800" cy="29485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>
              <a:buNone/>
              <a:defRPr sz="2000" b="1"/>
            </a:lvl2pPr>
            <a:lvl3pPr marL="914402" indent="0">
              <a:buNone/>
              <a:defRPr sz="1800" b="1"/>
            </a:lvl3pPr>
            <a:lvl4pPr marL="1371604" indent="0">
              <a:buNone/>
              <a:defRPr sz="1600" b="1"/>
            </a:lvl4pPr>
            <a:lvl5pPr marL="1828805" indent="0">
              <a:buNone/>
              <a:defRPr sz="1600" b="1"/>
            </a:lvl5pPr>
            <a:lvl6pPr marL="2286006" indent="0">
              <a:buNone/>
              <a:defRPr sz="1600" b="1"/>
            </a:lvl6pPr>
            <a:lvl7pPr marL="2743208" indent="0">
              <a:buNone/>
              <a:defRPr sz="1600" b="1"/>
            </a:lvl7pPr>
            <a:lvl8pPr marL="3200409" indent="0">
              <a:buNone/>
              <a:defRPr sz="1600" b="1"/>
            </a:lvl8pPr>
            <a:lvl9pPr marL="3657611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1976022"/>
            <a:ext cx="6005730" cy="4213641"/>
          </a:xfrm>
        </p:spPr>
        <p:txBody>
          <a:bodyPr/>
          <a:lstStyle>
            <a:lvl2pPr>
              <a:defRPr>
                <a:solidFill>
                  <a:schemeClr val="accent4">
                    <a:lumMod val="75000"/>
                  </a:schemeClr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413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000" y="247264"/>
            <a:ext cx="11496000" cy="1018507"/>
          </a:xfrm>
        </p:spPr>
        <p:txBody>
          <a:bodyPr>
            <a:normAutofit/>
          </a:bodyPr>
          <a:lstStyle>
            <a:lvl1pPr algn="r" defTabSz="9144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400" kern="1200" dirty="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8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548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797143" y="82132"/>
            <a:ext cx="11380787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696000" y="247264"/>
            <a:ext cx="11496000" cy="1018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400" kern="1200" dirty="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3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2000" y="12698"/>
            <a:ext cx="10771425" cy="681071"/>
          </a:xfrm>
        </p:spPr>
        <p:txBody>
          <a:bodyPr>
            <a:normAutofit/>
          </a:bodyPr>
          <a:lstStyle>
            <a:lvl1pPr algn="r">
              <a:defRPr sz="320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75" y="1825625"/>
            <a:ext cx="12163425" cy="4351338"/>
          </a:xfrm>
        </p:spPr>
        <p:txBody>
          <a:bodyPr/>
          <a:lstStyle>
            <a:lvl2pPr>
              <a:defRPr>
                <a:solidFill>
                  <a:schemeClr val="accent4">
                    <a:lumMod val="75000"/>
                  </a:schemeClr>
                </a:solidFill>
                <a:latin typeface="Atyp Display" panose="00000500000000000000" pitchFamily="2" charset="0"/>
                <a:ea typeface="Atyp Display" panose="00000500000000000000" pitchFamily="2" charset="0"/>
              </a:defRPr>
            </a:lvl2pPr>
            <a:lvl3pPr>
              <a:defRPr>
                <a:solidFill>
                  <a:schemeClr val="accent4">
                    <a:lumMod val="75000"/>
                  </a:schemeClr>
                </a:solidFill>
                <a:latin typeface="Atyp Display" panose="00000500000000000000" pitchFamily="2" charset="0"/>
                <a:ea typeface="Atyp Display" panose="00000500000000000000" pitchFamily="2" charset="0"/>
              </a:defRPr>
            </a:lvl3pPr>
            <a:lvl4pPr>
              <a:defRPr>
                <a:solidFill>
                  <a:schemeClr val="accent4">
                    <a:lumMod val="75000"/>
                  </a:schemeClr>
                </a:solidFill>
                <a:latin typeface="Atyp Display" panose="00000500000000000000" pitchFamily="2" charset="0"/>
                <a:ea typeface="Atyp Display" panose="00000500000000000000" pitchFamily="2" charset="0"/>
              </a:defRPr>
            </a:lvl4pPr>
            <a:lvl5pPr>
              <a:defRPr>
                <a:solidFill>
                  <a:schemeClr val="accent4">
                    <a:lumMod val="75000"/>
                  </a:schemeClr>
                </a:solidFill>
                <a:latin typeface="Atyp Display" panose="00000500000000000000" pitchFamily="2" charset="0"/>
                <a:ea typeface="Atyp Display" panose="00000500000000000000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07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1"/>
            <a:ext cx="4993105" cy="685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696" y="457200"/>
            <a:ext cx="4507332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89358" y="36096"/>
            <a:ext cx="7072146" cy="682190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2057400"/>
            <a:ext cx="4993105" cy="3811588"/>
          </a:xfrm>
        </p:spPr>
        <p:txBody>
          <a:bodyPr/>
          <a:lstStyle>
            <a:lvl1pPr marL="0" indent="0">
              <a:buNone/>
              <a:defRPr sz="1600">
                <a:latin typeface="Atyp Display Medium" panose="00000600000000000000" pitchFamily="2" charset="0"/>
                <a:ea typeface="Atyp Display Medium" panose="00000600000000000000" pitchFamily="2" charset="0"/>
              </a:defRPr>
            </a:lvl1pPr>
            <a:lvl2pPr marL="457201" indent="0">
              <a:buNone/>
              <a:defRPr sz="1400"/>
            </a:lvl2pPr>
            <a:lvl3pPr marL="914402" indent="0">
              <a:buNone/>
              <a:defRPr sz="1200"/>
            </a:lvl3pPr>
            <a:lvl4pPr marL="1371604" indent="0">
              <a:buNone/>
              <a:defRPr sz="1000"/>
            </a:lvl4pPr>
            <a:lvl5pPr marL="1828805" indent="0">
              <a:buNone/>
              <a:defRPr sz="1000"/>
            </a:lvl5pPr>
            <a:lvl6pPr marL="2286006" indent="0">
              <a:buNone/>
              <a:defRPr sz="1000"/>
            </a:lvl6pPr>
            <a:lvl7pPr marL="2743208" indent="0">
              <a:buNone/>
              <a:defRPr sz="1000"/>
            </a:lvl7pPr>
            <a:lvl8pPr marL="3200409" indent="0">
              <a:buNone/>
              <a:defRPr sz="1000"/>
            </a:lvl8pPr>
            <a:lvl9pPr marL="3657611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387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-16294" y="0"/>
            <a:ext cx="5029200" cy="685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0632" y="457200"/>
            <a:ext cx="4531395" cy="1600200"/>
          </a:xfrm>
        </p:spPr>
        <p:txBody>
          <a:bodyPr anchor="b"/>
          <a:lstStyle>
            <a:lvl1pPr>
              <a:defRPr lang="ru-RU" sz="2800" kern="1200" dirty="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168442"/>
            <a:ext cx="6944644" cy="6581274"/>
          </a:xfrm>
        </p:spPr>
        <p:txBody>
          <a:bodyPr/>
          <a:lstStyle>
            <a:lvl1pPr marL="0" indent="0">
              <a:buNone/>
              <a:defRPr sz="3200"/>
            </a:lvl1pPr>
            <a:lvl2pPr marL="457201" indent="0">
              <a:buNone/>
              <a:defRPr sz="2800"/>
            </a:lvl2pPr>
            <a:lvl3pPr marL="914402" indent="0">
              <a:buNone/>
              <a:defRPr sz="2400"/>
            </a:lvl3pPr>
            <a:lvl4pPr marL="1371604" indent="0">
              <a:buNone/>
              <a:defRPr sz="2000"/>
            </a:lvl4pPr>
            <a:lvl5pPr marL="1828805" indent="0">
              <a:buNone/>
              <a:defRPr sz="2000"/>
            </a:lvl5pPr>
            <a:lvl6pPr marL="2286006" indent="0">
              <a:buNone/>
              <a:defRPr sz="2000"/>
            </a:lvl6pPr>
            <a:lvl7pPr marL="2743208" indent="0">
              <a:buNone/>
              <a:defRPr sz="2000"/>
            </a:lvl7pPr>
            <a:lvl8pPr marL="3200409" indent="0">
              <a:buNone/>
              <a:defRPr sz="2000"/>
            </a:lvl8pPr>
            <a:lvl9pPr marL="3657611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8576" y="2057400"/>
            <a:ext cx="5000624" cy="3811588"/>
          </a:xfrm>
        </p:spPr>
        <p:txBody>
          <a:bodyPr/>
          <a:lstStyle>
            <a:lvl1pPr marL="0" indent="0">
              <a:buNone/>
              <a:defRPr lang="ru-RU" sz="1600" kern="1200" smtClean="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  <a:cs typeface="+mn-cs"/>
              </a:defRPr>
            </a:lvl1pPr>
            <a:lvl2pPr marL="457201" indent="0">
              <a:buNone/>
              <a:defRPr sz="1400"/>
            </a:lvl2pPr>
            <a:lvl3pPr marL="914402" indent="0">
              <a:buNone/>
              <a:defRPr sz="1200"/>
            </a:lvl3pPr>
            <a:lvl4pPr marL="1371604" indent="0">
              <a:buNone/>
              <a:defRPr sz="1000"/>
            </a:lvl4pPr>
            <a:lvl5pPr marL="1828805" indent="0">
              <a:buNone/>
              <a:defRPr sz="1000"/>
            </a:lvl5pPr>
            <a:lvl6pPr marL="2286006" indent="0">
              <a:buNone/>
              <a:defRPr sz="1000"/>
            </a:lvl6pPr>
            <a:lvl7pPr marL="2743208" indent="0">
              <a:buNone/>
              <a:defRPr sz="1000"/>
            </a:lvl7pPr>
            <a:lvl8pPr marL="3200409" indent="0">
              <a:buNone/>
              <a:defRPr sz="1000"/>
            </a:lvl8pPr>
            <a:lvl9pPr marL="3657611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490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8575" y="1489825"/>
            <a:ext cx="12163425" cy="52316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797143" y="82132"/>
            <a:ext cx="11380787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1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1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bject 2"/>
          <p:cNvSpPr/>
          <p:nvPr/>
        </p:nvSpPr>
        <p:spPr>
          <a:xfrm>
            <a:off x="0" y="34925"/>
            <a:ext cx="8058136" cy="6823075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0" y="1629000"/>
            <a:ext cx="10668000" cy="180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180975" algn="l" defTabSz="9144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typ Display Medium" panose="00000600000000000000" pitchFamily="2" charset="0"/>
                <a:ea typeface="Atyp Display Medium" panose="00000600000000000000" pitchFamily="2" charset="0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3"/>
          </p:nvPr>
        </p:nvSpPr>
        <p:spPr>
          <a:xfrm>
            <a:off x="28575" y="5212080"/>
            <a:ext cx="10639425" cy="45719"/>
          </a:xfrm>
        </p:spPr>
        <p:txBody>
          <a:bodyPr/>
          <a:lstStyle>
            <a:lvl1pPr marL="0" indent="84138" algn="l">
              <a:buNone/>
              <a:defRPr sz="2400"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 algn="ctr">
              <a:buNone/>
              <a:defRPr sz="2000"/>
            </a:lvl2pPr>
            <a:lvl3pPr marL="914402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6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9" indent="0" algn="ctr">
              <a:buNone/>
              <a:defRPr sz="1600"/>
            </a:lvl8pPr>
            <a:lvl9pPr marL="3657611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10" name="Дата 3"/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6EFA53-F6F0-4971-A4AE-FDE982A52079}" type="datetimeFigureOut">
              <a:rPr lang="ru-RU" smtClean="0"/>
              <a:pPr/>
              <a:t>20.10.2025</a:t>
            </a:fld>
            <a:endParaRPr lang="ru-RU"/>
          </a:p>
        </p:txBody>
      </p:sp>
      <p:sp>
        <p:nvSpPr>
          <p:cNvPr id="11" name="Номер слайда 5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84E54F-C40D-4FA8-AB23-9DF35C9ACFA3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-568325"/>
            <a:ext cx="2743200" cy="27432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/>
          <a:stretch/>
        </p:blipFill>
        <p:spPr>
          <a:xfrm>
            <a:off x="8058136" y="-38653"/>
            <a:ext cx="4181990" cy="68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55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8575" y="1587082"/>
            <a:ext cx="5991225" cy="4769268"/>
          </a:xfrm>
        </p:spPr>
        <p:txBody>
          <a:bodyPr/>
          <a:lstStyle>
            <a:lvl2pPr>
              <a:defRPr>
                <a:solidFill>
                  <a:schemeClr val="accent4">
                    <a:lumMod val="75000"/>
                  </a:schemeClr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587082"/>
            <a:ext cx="6005730" cy="4769268"/>
          </a:xfrm>
        </p:spPr>
        <p:txBody>
          <a:bodyPr/>
          <a:lstStyle>
            <a:lvl2pPr>
              <a:defRPr>
                <a:solidFill>
                  <a:schemeClr val="accent4">
                    <a:lumMod val="75000"/>
                  </a:schemeClr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809944" y="105813"/>
            <a:ext cx="11380787" cy="430031"/>
          </a:xfrm>
        </p:spPr>
        <p:txBody>
          <a:bodyPr>
            <a:noAutofit/>
          </a:bodyPr>
          <a:lstStyle>
            <a:lvl1pPr algn="r">
              <a:defRPr sz="280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23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7143" y="42558"/>
            <a:ext cx="11380787" cy="517313"/>
          </a:xfrm>
        </p:spPr>
        <p:txBody>
          <a:bodyPr>
            <a:noAutofit/>
          </a:bodyPr>
          <a:lstStyle>
            <a:lvl1pPr algn="r">
              <a:defRPr sz="320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8576" y="1681163"/>
            <a:ext cx="5969002" cy="29485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>
              <a:buNone/>
              <a:defRPr sz="2000" b="1"/>
            </a:lvl2pPr>
            <a:lvl3pPr marL="914402" indent="0">
              <a:buNone/>
              <a:defRPr sz="1800" b="1"/>
            </a:lvl3pPr>
            <a:lvl4pPr marL="1371604" indent="0">
              <a:buNone/>
              <a:defRPr sz="1600" b="1"/>
            </a:lvl4pPr>
            <a:lvl5pPr marL="1828805" indent="0">
              <a:buNone/>
              <a:defRPr sz="1600" b="1"/>
            </a:lvl5pPr>
            <a:lvl6pPr marL="2286006" indent="0">
              <a:buNone/>
              <a:defRPr sz="1600" b="1"/>
            </a:lvl6pPr>
            <a:lvl7pPr marL="2743208" indent="0">
              <a:buNone/>
              <a:defRPr sz="1600" b="1"/>
            </a:lvl7pPr>
            <a:lvl8pPr marL="3200409" indent="0">
              <a:buNone/>
              <a:defRPr sz="1600" b="1"/>
            </a:lvl8pPr>
            <a:lvl9pPr marL="3657611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28576" y="1976022"/>
            <a:ext cx="5969002" cy="4213641"/>
          </a:xfrm>
        </p:spPr>
        <p:txBody>
          <a:bodyPr/>
          <a:lstStyle>
            <a:lvl2pPr>
              <a:defRPr>
                <a:solidFill>
                  <a:schemeClr val="accent4">
                    <a:lumMod val="75000"/>
                  </a:schemeClr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6019800" cy="29485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Atyp Display Light" panose="00000400000000000000" pitchFamily="2" charset="0"/>
                <a:ea typeface="Atyp Display Light" panose="00000400000000000000" pitchFamily="2" charset="0"/>
              </a:defRPr>
            </a:lvl1pPr>
            <a:lvl2pPr marL="457201" indent="0">
              <a:buNone/>
              <a:defRPr sz="2000" b="1"/>
            </a:lvl2pPr>
            <a:lvl3pPr marL="914402" indent="0">
              <a:buNone/>
              <a:defRPr sz="1800" b="1"/>
            </a:lvl3pPr>
            <a:lvl4pPr marL="1371604" indent="0">
              <a:buNone/>
              <a:defRPr sz="1600" b="1"/>
            </a:lvl4pPr>
            <a:lvl5pPr marL="1828805" indent="0">
              <a:buNone/>
              <a:defRPr sz="1600" b="1"/>
            </a:lvl5pPr>
            <a:lvl6pPr marL="2286006" indent="0">
              <a:buNone/>
              <a:defRPr sz="1600" b="1"/>
            </a:lvl6pPr>
            <a:lvl7pPr marL="2743208" indent="0">
              <a:buNone/>
              <a:defRPr sz="1600" b="1"/>
            </a:lvl7pPr>
            <a:lvl8pPr marL="3200409" indent="0">
              <a:buNone/>
              <a:defRPr sz="1600" b="1"/>
            </a:lvl8pPr>
            <a:lvl9pPr marL="3657611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1976022"/>
            <a:ext cx="6005730" cy="4213641"/>
          </a:xfrm>
        </p:spPr>
        <p:txBody>
          <a:bodyPr/>
          <a:lstStyle>
            <a:lvl2pPr>
              <a:defRPr>
                <a:solidFill>
                  <a:schemeClr val="accent4">
                    <a:lumMod val="75000"/>
                  </a:schemeClr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defRPr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40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000" y="247264"/>
            <a:ext cx="11496000" cy="1018507"/>
          </a:xfrm>
        </p:spPr>
        <p:txBody>
          <a:bodyPr>
            <a:normAutofit/>
          </a:bodyPr>
          <a:lstStyle>
            <a:lvl1pPr algn="r" defTabSz="9144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400" kern="1200" dirty="0">
                <a:solidFill>
                  <a:schemeClr val="bg1"/>
                </a:solidFill>
                <a:latin typeface="Atyp Display Light" panose="00000400000000000000" pitchFamily="2" charset="0"/>
                <a:ea typeface="Atyp Display Light" panose="00000400000000000000" pitchFamily="2" charset="0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8" name="object 2"/>
          <p:cNvSpPr/>
          <p:nvPr/>
        </p:nvSpPr>
        <p:spPr>
          <a:xfrm>
            <a:off x="-13269" y="2226"/>
            <a:ext cx="12204000" cy="648000"/>
          </a:xfrm>
          <a:custGeom>
            <a:avLst/>
            <a:gdLst/>
            <a:ahLst/>
            <a:cxnLst/>
            <a:rect l="l" t="t" r="r" b="b"/>
            <a:pathLst>
              <a:path w="14312900" h="11470640">
                <a:moveTo>
                  <a:pt x="0" y="11470578"/>
                </a:moveTo>
                <a:lnTo>
                  <a:pt x="14312403" y="11470578"/>
                </a:lnTo>
                <a:lnTo>
                  <a:pt x="14312403" y="0"/>
                </a:lnTo>
                <a:lnTo>
                  <a:pt x="0" y="0"/>
                </a:lnTo>
                <a:lnTo>
                  <a:pt x="0" y="11470578"/>
                </a:lnTo>
                <a:close/>
              </a:path>
            </a:pathLst>
          </a:custGeom>
          <a:solidFill>
            <a:srgbClr val="00947C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171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45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000" y="365125"/>
            <a:ext cx="1149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96000" y="1825625"/>
            <a:ext cx="11496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93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1" r:id="rId3"/>
    <p:sldLayoutId id="214748367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txStyles>
    <p:titleStyle>
      <a:lvl1pPr algn="l" defTabSz="91440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1" indent="-228601" algn="l" defTabSz="914402" rtl="0" eaLnBrk="1" latinLnBrk="0" hangingPunct="1">
        <a:lnSpc>
          <a:spcPct val="90000"/>
        </a:lnSpc>
        <a:spcBef>
          <a:spcPts val="1000"/>
        </a:spcBef>
        <a:buClr>
          <a:schemeClr val="bg1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2" indent="-228601" algn="l" defTabSz="914402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3" indent="-228601" algn="l" defTabSz="914402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4" indent="-228601" algn="l" defTabSz="914402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6" indent="-228601" algn="l" defTabSz="914402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7" indent="-228601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9" indent="-228601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10" indent="-228601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11" indent="-228601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1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2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4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5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6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8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9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11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000" y="365125"/>
            <a:ext cx="1149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96000" y="1825625"/>
            <a:ext cx="11496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700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1" indent="-228601" algn="l" defTabSz="914402" rtl="0" eaLnBrk="1" latinLnBrk="0" hangingPunct="1">
        <a:lnSpc>
          <a:spcPct val="90000"/>
        </a:lnSpc>
        <a:spcBef>
          <a:spcPts val="1000"/>
        </a:spcBef>
        <a:buClr>
          <a:schemeClr val="bg1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2" indent="-228601" algn="l" defTabSz="914402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3" indent="-228601" algn="l" defTabSz="914402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4" indent="-228601" algn="l" defTabSz="914402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6" indent="-228601" algn="l" defTabSz="914402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7" indent="-228601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9" indent="-228601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10" indent="-228601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11" indent="-228601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1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2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4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5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6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8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9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11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000" y="365125"/>
            <a:ext cx="1149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96000" y="1825625"/>
            <a:ext cx="11496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858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1" indent="-228601" algn="l" defTabSz="914402" rtl="0" eaLnBrk="1" latinLnBrk="0" hangingPunct="1">
        <a:lnSpc>
          <a:spcPct val="90000"/>
        </a:lnSpc>
        <a:spcBef>
          <a:spcPts val="1000"/>
        </a:spcBef>
        <a:buClr>
          <a:schemeClr val="bg1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2" indent="-228601" algn="l" defTabSz="914402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3" indent="-228601" algn="l" defTabSz="914402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4" indent="-228601" algn="l" defTabSz="914402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6" indent="-228601" algn="l" defTabSz="914402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7" indent="-228601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9" indent="-228601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10" indent="-228601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11" indent="-228601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1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2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4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5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6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8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9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11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000" y="365125"/>
            <a:ext cx="1149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96000" y="1825625"/>
            <a:ext cx="11496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8C4E1-4C04-4B4A-B500-C707A466EB6A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14A12-D637-4EFE-9C75-1DCF0EC4F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125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xStyles>
    <p:titleStyle>
      <a:lvl1pPr algn="l" defTabSz="91440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1" indent="-228601" algn="l" defTabSz="914402" rtl="0" eaLnBrk="1" latinLnBrk="0" hangingPunct="1">
        <a:lnSpc>
          <a:spcPct val="90000"/>
        </a:lnSpc>
        <a:spcBef>
          <a:spcPts val="1000"/>
        </a:spcBef>
        <a:buClr>
          <a:schemeClr val="bg1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2" indent="-228601" algn="l" defTabSz="914402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3" indent="-228601" algn="l" defTabSz="914402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4" indent="-228601" algn="l" defTabSz="914402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6" indent="-228601" algn="l" defTabSz="914402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7" indent="-228601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9" indent="-228601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10" indent="-228601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11" indent="-228601" algn="l" defTabSz="91440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1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2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4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5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6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8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9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11" algn="l" defTabSz="9144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B0C4679-EA52-077A-433E-386803323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00" y="3520688"/>
            <a:ext cx="7931059" cy="731023"/>
          </a:xfrm>
        </p:spPr>
        <p:txBody>
          <a:bodyPr>
            <a:normAutofit fontScale="90000"/>
          </a:bodyPr>
          <a:lstStyle/>
          <a:p>
            <a:r>
              <a:rPr lang="kk-KZ" dirty="0">
                <a:latin typeface="Atyp Display"/>
              </a:rPr>
              <a:t> </a:t>
            </a:r>
            <a:r>
              <a:rPr lang="kk-KZ" dirty="0">
                <a:latin typeface="Atyp Display Bold" panose="00000800000000000000" pitchFamily="2" charset="0"/>
                <a:ea typeface="Atyp Display Bold" panose="00000800000000000000" pitchFamily="2" charset="0"/>
                <a:cs typeface="JetBrains Mono NL ExtraBold" panose="02000009000000000000" pitchFamily="49" charset="0"/>
              </a:rPr>
              <a:t>Нейрондық желілерді пайдалана отырып, термоядролық реакторлардағы плазмалық динамикасын болжау</a:t>
            </a:r>
            <a:endParaRPr lang="ru-RU" dirty="0">
              <a:latin typeface="Atyp Display Bold" panose="00000800000000000000" pitchFamily="2" charset="0"/>
              <a:ea typeface="Atyp Display Bold" panose="00000800000000000000" pitchFamily="2" charset="0"/>
              <a:cs typeface="JetBrains Mono NL ExtraBold" panose="02000009000000000000" pitchFamily="49" charset="0"/>
            </a:endParaRP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FB14C34E-5EE4-BFD6-C660-1164BAB88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664926"/>
            <a:ext cx="10639425" cy="686696"/>
          </a:xfrm>
        </p:spPr>
        <p:txBody>
          <a:bodyPr>
            <a:normAutofit fontScale="85000" lnSpcReduction="20000"/>
          </a:bodyPr>
          <a:lstStyle/>
          <a:p>
            <a:r>
              <a:rPr lang="kk-KZ" dirty="0"/>
              <a:t>Лұқпанов Бекжан</a:t>
            </a:r>
          </a:p>
          <a:p>
            <a:r>
              <a:rPr lang="kk-KZ" dirty="0"/>
              <a:t>22-МКК-1</a:t>
            </a:r>
            <a:endParaRPr lang="ru-RU" dirty="0"/>
          </a:p>
        </p:txBody>
      </p:sp>
      <p:pic>
        <p:nvPicPr>
          <p:cNvPr id="3" name="Рисунок 2" descr="Атом">
            <a:extLst>
              <a:ext uri="{FF2B5EF4-FFF2-40B4-BE49-F238E27FC236}">
                <a16:creationId xmlns:a16="http://schemas.microsoft.com/office/drawing/2014/main" id="{B5829D2A-FC8B-9E70-6BB2-5D85C3709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3228" y="1430108"/>
            <a:ext cx="1134565" cy="113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67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EA0905F-2453-A4CA-FC83-743655DA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90" y="600075"/>
            <a:ext cx="4531395" cy="1600200"/>
          </a:xfrm>
        </p:spPr>
        <p:txBody>
          <a:bodyPr/>
          <a:lstStyle/>
          <a:p>
            <a:r>
              <a:rPr lang="ru-RU" dirty="0" err="1"/>
              <a:t>Қолданылған</a:t>
            </a:r>
            <a:r>
              <a:rPr lang="ru-RU" dirty="0"/>
              <a:t> </a:t>
            </a:r>
            <a:r>
              <a:rPr lang="ru-RU" dirty="0" err="1"/>
              <a:t>технологиялар</a:t>
            </a:r>
            <a:endParaRPr lang="ru-RU" dirty="0"/>
          </a:p>
        </p:txBody>
      </p:sp>
      <p:pic>
        <p:nvPicPr>
          <p:cNvPr id="3" name="Рисунок 2" descr="Инструменты">
            <a:extLst>
              <a:ext uri="{FF2B5EF4-FFF2-40B4-BE49-F238E27FC236}">
                <a16:creationId xmlns:a16="http://schemas.microsoft.com/office/drawing/2014/main" id="{7A581AC0-C456-94B3-1873-505461AF159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17" b="2617"/>
          <a:stretch>
            <a:fillRect/>
          </a:stretch>
        </p:blipFill>
        <p:spPr>
          <a:xfrm>
            <a:off x="3125789" y="1400175"/>
            <a:ext cx="801910" cy="759951"/>
          </a:xfr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A621C92C-B7D2-2249-32DC-1BD0D7673A5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28576" y="2255034"/>
            <a:ext cx="492442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Жүйенің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негізгі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логикасын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жүзеге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асыру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және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машиналық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оқыту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модельдерін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құру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үшін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қолданылды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TensorFlow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Машиналық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оқыту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алгоритмдерін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құру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және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оларды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несиелік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тәуекелдерді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болжауға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бейімдеу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үшін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пайдаланылды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1800" b="1" dirty="0"/>
              <a:t>Matplotlib:</a:t>
            </a:r>
            <a:r>
              <a:rPr lang="en-US" sz="1800" dirty="0"/>
              <a:t> </a:t>
            </a:r>
            <a:r>
              <a:rPr lang="ru-RU" sz="1800" dirty="0" err="1"/>
              <a:t>Модельдің</a:t>
            </a:r>
            <a:r>
              <a:rPr lang="ru-RU" sz="1800" dirty="0"/>
              <a:t> </a:t>
            </a:r>
            <a:r>
              <a:rPr lang="ru-RU" sz="1800" dirty="0" err="1"/>
              <a:t>болжау</a:t>
            </a:r>
            <a:r>
              <a:rPr lang="ru-RU" sz="1800" dirty="0"/>
              <a:t> </a:t>
            </a:r>
            <a:r>
              <a:rPr lang="ru-RU" sz="1800" dirty="0" err="1"/>
              <a:t>нәтижелерін</a:t>
            </a:r>
            <a:r>
              <a:rPr lang="ru-RU" sz="1800" dirty="0"/>
              <a:t> </a:t>
            </a:r>
            <a:r>
              <a:rPr lang="ru-RU" sz="1800" dirty="0" err="1"/>
              <a:t>нақты</a:t>
            </a:r>
            <a:r>
              <a:rPr lang="ru-RU" sz="1800" dirty="0"/>
              <a:t> </a:t>
            </a:r>
            <a:r>
              <a:rPr lang="ru-RU" sz="1800" dirty="0" err="1"/>
              <a:t>деректермен</a:t>
            </a:r>
            <a:r>
              <a:rPr lang="ru-RU" sz="1800" dirty="0"/>
              <a:t> </a:t>
            </a:r>
            <a:r>
              <a:rPr lang="ru-RU" sz="1800" dirty="0" err="1"/>
              <a:t>салыстыратын</a:t>
            </a:r>
            <a:r>
              <a:rPr lang="ru-RU" sz="1800" dirty="0"/>
              <a:t> </a:t>
            </a:r>
            <a:r>
              <a:rPr lang="ru-RU" sz="1800" dirty="0" err="1"/>
              <a:t>графиктерді</a:t>
            </a:r>
            <a:r>
              <a:rPr lang="ru-RU" sz="1800" dirty="0"/>
              <a:t> </a:t>
            </a:r>
            <a:r>
              <a:rPr lang="ru-RU" sz="1800" dirty="0" err="1"/>
              <a:t>құру</a:t>
            </a:r>
            <a:r>
              <a:rPr lang="ru-RU" sz="1800" dirty="0"/>
              <a:t> </a:t>
            </a:r>
            <a:r>
              <a:rPr lang="ru-RU" sz="1800" dirty="0" err="1"/>
              <a:t>және</a:t>
            </a:r>
            <a:r>
              <a:rPr lang="ru-RU" sz="1800" dirty="0"/>
              <a:t> </a:t>
            </a:r>
            <a:r>
              <a:rPr lang="ru-RU" sz="1800" dirty="0" err="1"/>
              <a:t>деректер</a:t>
            </a:r>
            <a:r>
              <a:rPr lang="ru-RU" sz="1800" dirty="0"/>
              <a:t> </a:t>
            </a:r>
            <a:r>
              <a:rPr lang="ru-RU" sz="1800" dirty="0" err="1"/>
              <a:t>динамикасын</a:t>
            </a:r>
            <a:r>
              <a:rPr lang="ru-RU" sz="1800" dirty="0"/>
              <a:t> </a:t>
            </a:r>
            <a:r>
              <a:rPr lang="ru-RU" sz="1800" dirty="0" err="1"/>
              <a:t>көрнекі</a:t>
            </a:r>
            <a:r>
              <a:rPr lang="ru-RU" sz="1800" dirty="0"/>
              <a:t> </a:t>
            </a:r>
            <a:r>
              <a:rPr lang="ru-RU" sz="1800" dirty="0" err="1"/>
              <a:t>түрде</a:t>
            </a:r>
            <a:r>
              <a:rPr lang="ru-RU" sz="1800" dirty="0"/>
              <a:t> </a:t>
            </a:r>
            <a:r>
              <a:rPr lang="ru-RU" sz="1800" dirty="0" err="1"/>
              <a:t>көрсету</a:t>
            </a:r>
            <a:r>
              <a:rPr lang="ru-RU" sz="1800" dirty="0"/>
              <a:t> </a:t>
            </a:r>
            <a:r>
              <a:rPr lang="ru-RU" sz="1800" dirty="0" err="1"/>
              <a:t>үшін</a:t>
            </a:r>
            <a:r>
              <a:rPr lang="ru-RU" sz="1800" dirty="0"/>
              <a:t> </a:t>
            </a:r>
            <a:r>
              <a:rPr lang="ru-RU" sz="1800" dirty="0" err="1"/>
              <a:t>пайдаланылды</a:t>
            </a:r>
            <a:r>
              <a:rPr lang="ru-RU" sz="1800" dirty="0"/>
              <a:t>.</a:t>
            </a:r>
            <a:endParaRPr kumimoji="0" lang="ru-RU" altLang="ru-RU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3" name="Picture 7" descr="Python (programming language) - Wikipedia">
            <a:extLst>
              <a:ext uri="{FF2B5EF4-FFF2-40B4-BE49-F238E27FC236}">
                <a16:creationId xmlns:a16="http://schemas.microsoft.com/office/drawing/2014/main" id="{9DF396E0-0D7E-9B63-F854-83B122C44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092" y="176438"/>
            <a:ext cx="2990850" cy="328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tensorflow · GitHub">
            <a:extLst>
              <a:ext uri="{FF2B5EF4-FFF2-40B4-BE49-F238E27FC236}">
                <a16:creationId xmlns:a16="http://schemas.microsoft.com/office/drawing/2014/main" id="{14FB34E0-1679-6098-F853-BD3A8B857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974" y="2393533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tplotlib — Википедия">
            <a:extLst>
              <a:ext uri="{FF2B5EF4-FFF2-40B4-BE49-F238E27FC236}">
                <a16:creationId xmlns:a16="http://schemas.microsoft.com/office/drawing/2014/main" id="{DA477343-D89E-B4C0-F628-99BAD4741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192" y="3228974"/>
            <a:ext cx="29813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97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EE2591D-D3B7-A6D5-7FDF-B87126F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sz="2400" dirty="0">
                <a:latin typeface="Atyp Display Medium" panose="00000600000000000000" pitchFamily="2" charset="0"/>
                <a:ea typeface="Atyp Display Medium" panose="00000600000000000000" pitchFamily="2" charset="0"/>
                <a:cs typeface="Times New Roman" panose="02020603050405020304" pitchFamily="18" charset="0"/>
              </a:rPr>
              <a:t>Ф</a:t>
            </a:r>
            <a:r>
              <a:rPr lang="kk-KZ" sz="2400" dirty="0">
                <a:effectLst/>
                <a:latin typeface="Atyp Display Medium" panose="00000600000000000000" pitchFamily="2" charset="0"/>
                <a:ea typeface="Atyp Display Medium" panose="00000600000000000000" pitchFamily="2" charset="0"/>
                <a:cs typeface="Times New Roman" panose="02020603050405020304" pitchFamily="18" charset="0"/>
              </a:rPr>
              <a:t>ункционалдық модель</a:t>
            </a:r>
            <a:endParaRPr lang="ru-RU" sz="3600" dirty="0">
              <a:latin typeface="Atyp Display Medium" panose="00000600000000000000" pitchFamily="2" charset="0"/>
              <a:ea typeface="Atyp Display Medium" panose="00000600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0975BF-F770-EFB3-F542-959C51E9F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315428"/>
            <a:ext cx="8600281" cy="463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00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95FC4C8-2D81-B1B9-B098-834C4B52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1" y="331192"/>
            <a:ext cx="4531395" cy="1600200"/>
          </a:xfrm>
        </p:spPr>
        <p:txBody>
          <a:bodyPr>
            <a:normAutofit/>
          </a:bodyPr>
          <a:lstStyle/>
          <a:p>
            <a:r>
              <a:rPr lang="ru-RU" sz="2400" dirty="0" err="1"/>
              <a:t>Кіріс</a:t>
            </a:r>
            <a:r>
              <a:rPr lang="ru-RU" sz="2400" dirty="0"/>
              <a:t> </a:t>
            </a:r>
            <a:r>
              <a:rPr lang="ru-RU" sz="2400" dirty="0" err="1"/>
              <a:t>деректерді</a:t>
            </a:r>
            <a:r>
              <a:rPr lang="ru-RU" sz="2400" dirty="0"/>
              <a:t> </a:t>
            </a:r>
            <a:r>
              <a:rPr lang="ru-RU" sz="2400" dirty="0" err="1"/>
              <a:t>дайындау</a:t>
            </a:r>
            <a:endParaRPr lang="ru-RU" sz="24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6E03705-A5D9-2B54-3235-9FB4A000B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0632" y="2038350"/>
            <a:ext cx="4361527" cy="1123950"/>
          </a:xfrm>
        </p:spPr>
        <p:txBody>
          <a:bodyPr>
            <a:normAutofit/>
          </a:bodyPr>
          <a:lstStyle/>
          <a:p>
            <a:r>
              <a:rPr lang="ru-RU" dirty="0" err="1"/>
              <a:t>Жұмыс</a:t>
            </a:r>
            <a:r>
              <a:rPr lang="ru-RU" dirty="0"/>
              <a:t> </a:t>
            </a:r>
            <a:r>
              <a:rPr lang="ru-RU" dirty="0" err="1"/>
              <a:t>үшін</a:t>
            </a:r>
            <a:r>
              <a:rPr lang="ru-RU" dirty="0"/>
              <a:t> </a:t>
            </a:r>
            <a:r>
              <a:rPr lang="en-US" dirty="0"/>
              <a:t>plasma_data.csv </a:t>
            </a:r>
            <a:r>
              <a:rPr lang="ru-RU" dirty="0" err="1"/>
              <a:t>деректер</a:t>
            </a:r>
            <a:r>
              <a:rPr lang="ru-RU" dirty="0"/>
              <a:t> </a:t>
            </a:r>
            <a:r>
              <a:rPr lang="ru-RU" dirty="0" err="1"/>
              <a:t>жинағы</a:t>
            </a:r>
            <a:r>
              <a:rPr lang="ru-RU" dirty="0"/>
              <a:t> </a:t>
            </a:r>
            <a:r>
              <a:rPr lang="ru-RU" dirty="0" err="1"/>
              <a:t>қолданылды</a:t>
            </a:r>
            <a:r>
              <a:rPr lang="ru-RU" dirty="0"/>
              <a:t>. 4 </a:t>
            </a:r>
            <a:r>
              <a:rPr lang="ru-RU" dirty="0" err="1"/>
              <a:t>кіріс</a:t>
            </a:r>
            <a:r>
              <a:rPr lang="ru-RU" dirty="0"/>
              <a:t> </a:t>
            </a:r>
            <a:r>
              <a:rPr lang="ru-RU" dirty="0" err="1"/>
              <a:t>параметрі</a:t>
            </a:r>
            <a:r>
              <a:rPr lang="ru-RU" dirty="0"/>
              <a:t> (</a:t>
            </a:r>
            <a:r>
              <a:rPr lang="ru-RU" dirty="0" err="1"/>
              <a:t>Токтар</a:t>
            </a:r>
            <a:r>
              <a:rPr lang="ru-RU" dirty="0"/>
              <a:t> мен </a:t>
            </a:r>
            <a:r>
              <a:rPr lang="ru-RU" dirty="0" err="1"/>
              <a:t>кернеулер</a:t>
            </a:r>
            <a:r>
              <a:rPr lang="ru-RU" dirty="0"/>
              <a:t>) </a:t>
            </a:r>
            <a:r>
              <a:rPr lang="ru-RU" dirty="0" err="1"/>
              <a:t>және</a:t>
            </a:r>
            <a:r>
              <a:rPr lang="ru-RU" dirty="0"/>
              <a:t> 1 </a:t>
            </a:r>
            <a:r>
              <a:rPr lang="ru-RU" dirty="0" err="1"/>
              <a:t>нысаналы</a:t>
            </a:r>
            <a:r>
              <a:rPr lang="ru-RU" dirty="0"/>
              <a:t> параметр </a:t>
            </a:r>
            <a:r>
              <a:rPr lang="en-US" dirty="0"/>
              <a:t>(</a:t>
            </a:r>
            <a:r>
              <a:rPr lang="en-US" dirty="0" err="1"/>
              <a:t>PlasmaRogA</a:t>
            </a:r>
            <a:r>
              <a:rPr lang="en-US" dirty="0"/>
              <a:t>).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kk-KZ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410E83A-2AF4-749C-6BB4-8B58EFCC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53" y="261661"/>
            <a:ext cx="4680221" cy="255773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1894513-8F22-F4A5-AF4E-3B1A57C23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138" y="3302932"/>
            <a:ext cx="4286250" cy="990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298AB67-709C-8E75-AB52-C726BACC9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475" y="4867701"/>
            <a:ext cx="3200400" cy="11334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224B89A-D7D1-621B-19BF-C647CCF31B49}"/>
              </a:ext>
            </a:extLst>
          </p:cNvPr>
          <p:cNvSpPr txBox="1"/>
          <p:nvPr/>
        </p:nvSpPr>
        <p:spPr>
          <a:xfrm>
            <a:off x="240630" y="5018941"/>
            <a:ext cx="41694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1600" dirty="0">
                <a:solidFill>
                  <a:schemeClr val="tx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rPr>
              <a:t>Модель </a:t>
            </a:r>
            <a:r>
              <a:rPr lang="ru-RU" altLang="ru-RU" sz="1600" b="1" dirty="0" err="1">
                <a:solidFill>
                  <a:schemeClr val="tx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rPr>
              <a:t>PlasmaRogA</a:t>
            </a:r>
            <a:r>
              <a:rPr lang="ru-RU" altLang="ru-RU" sz="1600" dirty="0">
                <a:solidFill>
                  <a:schemeClr val="tx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altLang="ru-RU" sz="1600" dirty="0" err="1">
                <a:solidFill>
                  <a:schemeClr val="tx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rPr>
              <a:t>параметрінің</a:t>
            </a:r>
            <a:r>
              <a:rPr lang="ru-RU" altLang="ru-RU" sz="1600" dirty="0">
                <a:solidFill>
                  <a:schemeClr val="tx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altLang="ru-RU" sz="1600" dirty="0" err="1">
                <a:solidFill>
                  <a:schemeClr val="tx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rPr>
              <a:t>өзін</a:t>
            </a:r>
            <a:r>
              <a:rPr lang="ru-RU" altLang="ru-RU" sz="1600" dirty="0">
                <a:solidFill>
                  <a:schemeClr val="tx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altLang="ru-RU" sz="1600" dirty="0" err="1">
                <a:solidFill>
                  <a:schemeClr val="tx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rPr>
              <a:t>емес</a:t>
            </a:r>
            <a:r>
              <a:rPr lang="ru-RU" altLang="ru-RU" sz="1600" dirty="0">
                <a:solidFill>
                  <a:schemeClr val="tx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rPr>
              <a:t>, </a:t>
            </a:r>
            <a:r>
              <a:rPr lang="ru-RU" altLang="ru-RU" sz="1600" dirty="0" err="1">
                <a:solidFill>
                  <a:schemeClr val="tx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rPr>
              <a:t>оның</a:t>
            </a:r>
            <a:r>
              <a:rPr lang="ru-RU" altLang="ru-RU" sz="1600" dirty="0">
                <a:solidFill>
                  <a:schemeClr val="tx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altLang="ru-RU" sz="1600" dirty="0" err="1">
                <a:solidFill>
                  <a:schemeClr val="tx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rPr>
              <a:t>келесі</a:t>
            </a:r>
            <a:r>
              <a:rPr lang="ru-RU" altLang="ru-RU" sz="1600" dirty="0">
                <a:solidFill>
                  <a:schemeClr val="tx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altLang="ru-RU" sz="1600" dirty="0" err="1">
                <a:solidFill>
                  <a:schemeClr val="tx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rPr>
              <a:t>қадамдағы</a:t>
            </a:r>
            <a:r>
              <a:rPr lang="ru-RU" altLang="ru-RU" sz="1600" dirty="0">
                <a:solidFill>
                  <a:schemeClr val="tx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altLang="ru-RU" sz="1600" b="1" dirty="0" err="1">
                <a:solidFill>
                  <a:schemeClr val="tx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rPr>
              <a:t>өзгерісін</a:t>
            </a:r>
            <a:r>
              <a:rPr lang="ru-RU" altLang="ru-RU" sz="1600" b="1" dirty="0">
                <a:solidFill>
                  <a:schemeClr val="tx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altLang="ru-RU" sz="1600" dirty="0" err="1">
                <a:solidFill>
                  <a:schemeClr val="tx1"/>
                </a:solidFill>
                <a:latin typeface="Atyp Display Medium" panose="00000600000000000000" pitchFamily="2" charset="0"/>
                <a:ea typeface="Atyp Display Medium" panose="00000600000000000000" pitchFamily="2" charset="0"/>
              </a:rPr>
              <a:t>болжайды</a:t>
            </a:r>
            <a:endParaRPr lang="ru-RU" altLang="ru-RU" sz="1600" dirty="0">
              <a:solidFill>
                <a:schemeClr val="tx1"/>
              </a:solidFill>
              <a:latin typeface="Atyp Display Medium" panose="00000600000000000000" pitchFamily="2" charset="0"/>
              <a:ea typeface="Atyp Display Medium" panose="000006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E0D881-DFA1-ECD9-2AD7-289BD11A6E8B}"/>
              </a:ext>
            </a:extLst>
          </p:cNvPr>
          <p:cNvSpPr txBox="1"/>
          <p:nvPr/>
        </p:nvSpPr>
        <p:spPr>
          <a:xfrm>
            <a:off x="288254" y="3505845"/>
            <a:ext cx="40741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Барлық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деректер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en-US" sz="1600" b="1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MinMaxScaler</a:t>
            </a:r>
            <a:r>
              <a:rPr lang="en-US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арқылы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b="1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[0; 1]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аралығына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келтірілді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7320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AFAE6-64A8-E646-9F20-4E5A48B7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82" y="523875"/>
            <a:ext cx="4531395" cy="1600200"/>
          </a:xfrm>
        </p:spPr>
        <p:txBody>
          <a:bodyPr/>
          <a:lstStyle/>
          <a:p>
            <a:r>
              <a:rPr lang="ru-RU" dirty="0" err="1"/>
              <a:t>Машиналық</a:t>
            </a:r>
            <a:r>
              <a:rPr lang="ru-RU" dirty="0"/>
              <a:t> </a:t>
            </a:r>
            <a:r>
              <a:rPr lang="ru-RU" dirty="0" err="1"/>
              <a:t>оқыту</a:t>
            </a:r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DF7CC4E-C943-AC26-8883-BC262C09F30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64168" y="2519309"/>
            <a:ext cx="5119019" cy="3836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ru-RU" sz="1100" b="1" dirty="0" err="1">
                <a:latin typeface="Atyp Display" panose="00000500000000000000" pitchFamily="2" charset="0"/>
                <a:ea typeface="Atyp Display" panose="00000500000000000000" pitchFamily="2" charset="0"/>
              </a:rPr>
              <a:t>Негізгі</a:t>
            </a:r>
            <a:r>
              <a:rPr lang="ru-RU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b="1" dirty="0" err="1">
                <a:latin typeface="Atyp Display" panose="00000500000000000000" pitchFamily="2" charset="0"/>
                <a:ea typeface="Atyp Display" panose="00000500000000000000" pitchFamily="2" charset="0"/>
              </a:rPr>
              <a:t>қадамдар</a:t>
            </a:r>
            <a:r>
              <a:rPr lang="ru-RU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:</a:t>
            </a:r>
            <a:endParaRPr lang="ru-RU" sz="1100" dirty="0">
              <a:latin typeface="Atyp Display" panose="00000500000000000000" pitchFamily="2" charset="0"/>
              <a:ea typeface="Atyp Display" panose="00000500000000000000" pitchFamily="2" charset="0"/>
            </a:endParaRPr>
          </a:p>
          <a:p>
            <a:pPr>
              <a:buFont typeface="+mj-lt"/>
              <a:buAutoNum type="arabicPeriod"/>
            </a:pPr>
            <a:r>
              <a:rPr lang="ru-RU" sz="1100" b="1" dirty="0" err="1">
                <a:latin typeface="Atyp Display" panose="00000500000000000000" pitchFamily="2" charset="0"/>
                <a:ea typeface="Atyp Display" panose="00000500000000000000" pitchFamily="2" charset="0"/>
              </a:rPr>
              <a:t>Деректерді</a:t>
            </a:r>
            <a:r>
              <a:rPr lang="ru-RU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b="1" dirty="0" err="1">
                <a:latin typeface="Atyp Display" panose="00000500000000000000" pitchFamily="2" charset="0"/>
                <a:ea typeface="Atyp Display" panose="00000500000000000000" pitchFamily="2" charset="0"/>
              </a:rPr>
              <a:t>жүктеу</a:t>
            </a:r>
            <a:r>
              <a:rPr lang="ru-RU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b="1" dirty="0" err="1">
                <a:latin typeface="Atyp Display" panose="00000500000000000000" pitchFamily="2" charset="0"/>
                <a:ea typeface="Atyp Display" panose="00000500000000000000" pitchFamily="2" charset="0"/>
              </a:rPr>
              <a:t>және</a:t>
            </a:r>
            <a:r>
              <a:rPr lang="ru-RU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b="1" dirty="0" err="1">
                <a:latin typeface="Atyp Display" panose="00000500000000000000" pitchFamily="2" charset="0"/>
                <a:ea typeface="Atyp Display" panose="00000500000000000000" pitchFamily="2" charset="0"/>
              </a:rPr>
              <a:t>өңдеу</a:t>
            </a:r>
            <a:r>
              <a:rPr lang="ru-RU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:</a:t>
            </a:r>
            <a:endParaRPr lang="ru-RU" sz="1100" dirty="0">
              <a:latin typeface="Atyp Display" panose="00000500000000000000" pitchFamily="2" charset="0"/>
              <a:ea typeface="Atyp Display" panose="00000500000000000000" pitchFamily="2" charset="0"/>
            </a:endParaRPr>
          </a:p>
          <a:p>
            <a:pPr marL="457200" lvl="1"/>
            <a:r>
              <a:rPr lang="en-US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plasma_data.csv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файлынан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бастапқы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деректер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жүктелді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ru-RU" sz="1100" b="1" dirty="0" err="1">
                <a:latin typeface="Atyp Display" panose="00000500000000000000" pitchFamily="2" charset="0"/>
                <a:ea typeface="Atyp Display" panose="00000500000000000000" pitchFamily="2" charset="0"/>
              </a:rPr>
              <a:t>Масштабтау</a:t>
            </a:r>
            <a:r>
              <a:rPr lang="ru-RU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:</a:t>
            </a:r>
            <a:endParaRPr lang="ru-RU" sz="1100" dirty="0">
              <a:latin typeface="Atyp Display" panose="00000500000000000000" pitchFamily="2" charset="0"/>
              <a:ea typeface="Atyp Display" panose="00000500000000000000" pitchFamily="2" charset="0"/>
            </a:endParaRPr>
          </a:p>
          <a:p>
            <a:pPr marL="457200" lvl="1"/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Кіріс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және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шығыс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деректер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(</a:t>
            </a:r>
            <a:r>
              <a:rPr lang="en-US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X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және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en-US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y) </a:t>
            </a:r>
            <a:r>
              <a:rPr lang="en-US" sz="1100" b="1" dirty="0" err="1">
                <a:latin typeface="Atyp Display" panose="00000500000000000000" pitchFamily="2" charset="0"/>
                <a:ea typeface="Atyp Display" panose="00000500000000000000" pitchFamily="2" charset="0"/>
              </a:rPr>
              <a:t>MinMaxScaler</a:t>
            </a:r>
            <a:r>
              <a:rPr lang="en-US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көмегімен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[0; 1]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аралығына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масштабталды</a:t>
            </a:r>
            <a:endParaRPr lang="en-US" sz="1100" dirty="0">
              <a:latin typeface="Atyp Display" panose="00000500000000000000" pitchFamily="2" charset="0"/>
              <a:ea typeface="Atyp Display" panose="00000500000000000000" pitchFamily="2" charset="0"/>
            </a:endParaRPr>
          </a:p>
          <a:p>
            <a:pPr>
              <a:buFont typeface="+mj-lt"/>
              <a:buAutoNum type="arabicPeriod"/>
            </a:pPr>
            <a:r>
              <a:rPr lang="ru-RU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Модель </a:t>
            </a:r>
            <a:r>
              <a:rPr lang="ru-RU" sz="1100" b="1" dirty="0" err="1">
                <a:latin typeface="Atyp Display" panose="00000500000000000000" pitchFamily="2" charset="0"/>
                <a:ea typeface="Atyp Display" panose="00000500000000000000" pitchFamily="2" charset="0"/>
              </a:rPr>
              <a:t>құру</a:t>
            </a:r>
            <a:r>
              <a:rPr lang="ru-RU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:</a:t>
            </a:r>
            <a:endParaRPr lang="ru-RU" sz="1100" dirty="0">
              <a:latin typeface="Atyp Display" panose="00000500000000000000" pitchFamily="2" charset="0"/>
              <a:ea typeface="Atyp Display" panose="00000500000000000000" pitchFamily="2" charset="0"/>
            </a:endParaRPr>
          </a:p>
          <a:p>
            <a:pPr marL="457200" lvl="1"/>
            <a:r>
              <a:rPr lang="en-US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Bidirectional LSTM</a:t>
            </a:r>
            <a:r>
              <a:rPr lang="en-US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(100 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нейрон), </a:t>
            </a:r>
            <a:r>
              <a:rPr lang="en-US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Dropout (0.2)</a:t>
            </a:r>
            <a:r>
              <a:rPr lang="en-US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, </a:t>
            </a:r>
            <a:r>
              <a:rPr lang="en-US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LSTM</a:t>
            </a:r>
            <a:r>
              <a:rPr lang="en-US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(50 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нейрон)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және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en-US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Dense (1)</a:t>
            </a:r>
            <a:r>
              <a:rPr lang="en-US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қабаттарынан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тұратын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модель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құрылды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ru-RU" sz="1100" b="1" dirty="0" err="1">
                <a:latin typeface="Atyp Display" panose="00000500000000000000" pitchFamily="2" charset="0"/>
                <a:ea typeface="Atyp Display" panose="00000500000000000000" pitchFamily="2" charset="0"/>
              </a:rPr>
              <a:t>Оқыту</a:t>
            </a:r>
            <a:r>
              <a:rPr lang="ru-RU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:</a:t>
            </a:r>
            <a:endParaRPr lang="ru-RU" sz="1100" dirty="0">
              <a:latin typeface="Atyp Display" panose="00000500000000000000" pitchFamily="2" charset="0"/>
              <a:ea typeface="Atyp Display" panose="00000500000000000000" pitchFamily="2" charset="0"/>
            </a:endParaRPr>
          </a:p>
          <a:p>
            <a:pPr marL="457200" lvl="1"/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Модель 200 эпох (</a:t>
            </a:r>
            <a:r>
              <a:rPr lang="en-US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epochs=200)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бойы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16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пакеттік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өлшеммен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(</a:t>
            </a:r>
            <a:r>
              <a:rPr lang="en-US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batch_size</a:t>
            </a:r>
            <a:r>
              <a:rPr lang="en-US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=16)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оқытылды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ru-RU" sz="1100" b="1" dirty="0" err="1">
                <a:latin typeface="Atyp Display" panose="00000500000000000000" pitchFamily="2" charset="0"/>
                <a:ea typeface="Atyp Display" panose="00000500000000000000" pitchFamily="2" charset="0"/>
              </a:rPr>
              <a:t>Бағалау</a:t>
            </a:r>
            <a:r>
              <a:rPr lang="ru-RU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:</a:t>
            </a:r>
            <a:endParaRPr lang="ru-RU" sz="1100" dirty="0">
              <a:latin typeface="Atyp Display" panose="00000500000000000000" pitchFamily="2" charset="0"/>
              <a:ea typeface="Atyp Display" panose="00000500000000000000" pitchFamily="2" charset="0"/>
            </a:endParaRPr>
          </a:p>
          <a:p>
            <a:pPr marL="457200" lvl="1"/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Болжаудың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дәлдігін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көрнекі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түрде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жақсарту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үшін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,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болжанған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мәндерге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b="1" dirty="0" err="1">
                <a:latin typeface="Atyp Display" panose="00000500000000000000" pitchFamily="2" charset="0"/>
                <a:ea typeface="Atyp Display" panose="00000500000000000000" pitchFamily="2" charset="0"/>
              </a:rPr>
              <a:t>жылжымалы</a:t>
            </a:r>
            <a:r>
              <a:rPr lang="ru-RU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b="1" dirty="0" err="1">
                <a:latin typeface="Atyp Display" panose="00000500000000000000" pitchFamily="2" charset="0"/>
                <a:ea typeface="Atyp Display" panose="00000500000000000000" pitchFamily="2" charset="0"/>
              </a:rPr>
              <a:t>орташалау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(</a:t>
            </a:r>
            <a:r>
              <a:rPr lang="en-US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np.convolve</a:t>
            </a:r>
            <a:r>
              <a:rPr lang="en-US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)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қолданылды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ru-RU" sz="1100" b="1" dirty="0" err="1">
                <a:latin typeface="Atyp Display" panose="00000500000000000000" pitchFamily="2" charset="0"/>
                <a:ea typeface="Atyp Display" panose="00000500000000000000" pitchFamily="2" charset="0"/>
              </a:rPr>
              <a:t>Сақтау</a:t>
            </a:r>
            <a:r>
              <a:rPr lang="ru-RU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:</a:t>
            </a:r>
            <a:endParaRPr lang="ru-RU" sz="1100" dirty="0">
              <a:latin typeface="Atyp Display" panose="00000500000000000000" pitchFamily="2" charset="0"/>
              <a:ea typeface="Atyp Display" panose="00000500000000000000" pitchFamily="2" charset="0"/>
            </a:endParaRPr>
          </a:p>
          <a:p>
            <a:pPr marL="457200" lvl="1"/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Модельді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сақтап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,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болашақта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қолдану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үшін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пайдалану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7C1EF2-691D-B31E-A8A1-9A210DE80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234" y="155018"/>
            <a:ext cx="4313791" cy="21568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677482-C90F-874F-0322-8493FA497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234" y="2397639"/>
            <a:ext cx="5025643" cy="316268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BDF8545-2358-1BE5-D30B-681395461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234" y="5646053"/>
            <a:ext cx="2580241" cy="112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18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E75C8-36EC-5138-38C4-EB406B102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40" y="523875"/>
            <a:ext cx="4531395" cy="1600200"/>
          </a:xfrm>
        </p:spPr>
        <p:txBody>
          <a:bodyPr>
            <a:normAutofit fontScale="90000"/>
          </a:bodyPr>
          <a:lstStyle/>
          <a:p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r>
              <a:rPr lang="ru-RU" dirty="0" err="1"/>
              <a:t>Болжам</a:t>
            </a:r>
            <a:r>
              <a:rPr lang="ru-RU" dirty="0"/>
              <a:t> </a:t>
            </a:r>
            <a:r>
              <a:rPr lang="ru-RU" dirty="0" err="1"/>
              <a:t>жасау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B15FA9-09FD-B41D-A4C8-955ED22DD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257768"/>
            <a:ext cx="5000624" cy="375285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400" dirty="0" err="1"/>
              <a:t>Модельді</a:t>
            </a:r>
            <a:r>
              <a:rPr lang="ru-RU" sz="1400" dirty="0"/>
              <a:t> </a:t>
            </a:r>
            <a:r>
              <a:rPr lang="ru-RU" sz="1400" dirty="0" err="1"/>
              <a:t>Жүктеу</a:t>
            </a:r>
            <a:r>
              <a:rPr lang="ru-RU" sz="1400" dirty="0"/>
              <a:t> </a:t>
            </a:r>
            <a:r>
              <a:rPr lang="ru-RU" sz="1400" dirty="0" err="1"/>
              <a:t>және</a:t>
            </a:r>
            <a:r>
              <a:rPr lang="ru-RU" sz="1400" dirty="0"/>
              <a:t> </a:t>
            </a:r>
            <a:r>
              <a:rPr lang="ru-RU" sz="1400" dirty="0" err="1"/>
              <a:t>Деректерді</a:t>
            </a:r>
            <a:r>
              <a:rPr lang="ru-RU" sz="1400" dirty="0"/>
              <a:t> </a:t>
            </a:r>
            <a:r>
              <a:rPr lang="ru-RU" sz="1400" dirty="0" err="1"/>
              <a:t>Дайындау</a:t>
            </a:r>
            <a:endParaRPr lang="ru-RU" sz="1400" dirty="0"/>
          </a:p>
          <a:p>
            <a:pPr marL="800101" lvl="1" indent="-342900">
              <a:buFont typeface="+mj-lt"/>
              <a:buAutoNum type="arabicPeriod"/>
            </a:pPr>
            <a:r>
              <a:rPr lang="ru-RU" sz="1100" b="1" dirty="0" err="1">
                <a:latin typeface="Atyp Display" panose="00000500000000000000" pitchFamily="2" charset="0"/>
                <a:ea typeface="Atyp Display" panose="00000500000000000000" pitchFamily="2" charset="0"/>
              </a:rPr>
              <a:t>Құралдарды</a:t>
            </a:r>
            <a:r>
              <a:rPr lang="ru-RU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b="1" dirty="0" err="1">
                <a:latin typeface="Atyp Display" panose="00000500000000000000" pitchFamily="2" charset="0"/>
                <a:ea typeface="Atyp Display" panose="00000500000000000000" pitchFamily="2" charset="0"/>
              </a:rPr>
              <a:t>Жүктеу</a:t>
            </a:r>
            <a:r>
              <a:rPr lang="ru-RU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: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Бұрын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сақталған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оқытылған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en-US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LSTM </a:t>
            </a:r>
            <a:r>
              <a:rPr lang="ru-RU" sz="1100" b="1" dirty="0" err="1">
                <a:latin typeface="Atyp Display" panose="00000500000000000000" pitchFamily="2" charset="0"/>
                <a:ea typeface="Atyp Display" panose="00000500000000000000" pitchFamily="2" charset="0"/>
              </a:rPr>
              <a:t>моделі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(</a:t>
            </a:r>
            <a:r>
              <a:rPr lang="en-US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plasma_lstm_model.h5)</a:t>
            </a:r>
            <a:endParaRPr lang="kk-KZ" sz="1100" dirty="0">
              <a:latin typeface="Atyp Display" panose="00000500000000000000" pitchFamily="2" charset="0"/>
              <a:ea typeface="Atyp Display" panose="00000500000000000000" pitchFamily="2" charset="0"/>
            </a:endParaRPr>
          </a:p>
          <a:p>
            <a:pPr marL="800101" lvl="1" indent="-342900">
              <a:buFont typeface="+mj-lt"/>
              <a:buAutoNum type="arabicPeriod"/>
            </a:pPr>
            <a:r>
              <a:rPr lang="ru-RU" altLang="ru-RU" sz="1100" b="1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Тізбек</a:t>
            </a:r>
            <a:r>
              <a:rPr lang="ru-RU" altLang="ru-RU" sz="1100" b="1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b="1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Құру</a:t>
            </a:r>
            <a:r>
              <a:rPr lang="ru-RU" altLang="ru-RU" sz="1100" b="1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: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Болжауды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бастау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үшін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қажетті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соңғы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b="1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100 </a:t>
            </a:r>
            <a:r>
              <a:rPr lang="ru-RU" altLang="ru-RU" sz="1100" b="1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уақыт</a:t>
            </a:r>
            <a:r>
              <a:rPr lang="ru-RU" altLang="ru-RU" sz="1100" b="1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b="1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қадамын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қамтитын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бастапқы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тізбек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(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last_seq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) 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қалыптастырылды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  <a:p>
            <a:pPr marL="800101" lvl="1" indent="-342900">
              <a:buFont typeface="+mj-lt"/>
              <a:buAutoNum type="arabicPeriod"/>
            </a:pPr>
            <a:endParaRPr lang="ru-RU" sz="1200" dirty="0"/>
          </a:p>
          <a:p>
            <a:pPr marL="342900" indent="-342900">
              <a:buFont typeface="+mj-lt"/>
              <a:buAutoNum type="arabicPeriod"/>
            </a:pPr>
            <a:r>
              <a:rPr lang="ru-RU" sz="1400" dirty="0" err="1"/>
              <a:t>Итеративті</a:t>
            </a:r>
            <a:r>
              <a:rPr lang="ru-RU" sz="1400" dirty="0"/>
              <a:t> </a:t>
            </a:r>
            <a:r>
              <a:rPr lang="ru-RU" sz="1400" dirty="0" err="1"/>
              <a:t>Болжау</a:t>
            </a:r>
            <a:r>
              <a:rPr lang="ru-RU" sz="1400" dirty="0"/>
              <a:t> </a:t>
            </a:r>
            <a:r>
              <a:rPr lang="ru-RU" sz="1400" dirty="0" err="1"/>
              <a:t>Циклі</a:t>
            </a:r>
            <a:endParaRPr lang="ru-RU" sz="1400" dirty="0"/>
          </a:p>
          <a:p>
            <a:pPr marL="800101" lvl="1" indent="-342900">
              <a:buFont typeface="+mj-lt"/>
              <a:buAutoNum type="arabicPeriod"/>
            </a:pPr>
            <a:r>
              <a:rPr lang="ru-RU" altLang="ru-RU" sz="1100" b="1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Болжау</a:t>
            </a:r>
            <a:r>
              <a:rPr lang="ru-RU" altLang="ru-RU" sz="1100" b="1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: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Ағымдағы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тізбек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(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current_seq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) LSTM 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моделіне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беріліп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, </a:t>
            </a:r>
            <a:r>
              <a:rPr lang="ru-RU" altLang="ru-RU" sz="1100" b="1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келесі</a:t>
            </a:r>
            <a:r>
              <a:rPr lang="ru-RU" altLang="ru-RU" sz="1100" b="1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b="1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қадамдағы</a:t>
            </a:r>
            <a:r>
              <a:rPr lang="ru-RU" altLang="ru-RU" sz="1100" b="1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Delta </a:t>
            </a:r>
            <a:r>
              <a:rPr lang="ru-RU" altLang="ru-RU" sz="1100" b="1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PlasmaRogA</a:t>
            </a:r>
            <a:r>
              <a:rPr lang="ru-RU" altLang="ru-RU" sz="1100" b="1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b="1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өзгерісі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болжанды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  <a:p>
            <a:pPr marL="800101" lvl="1" indent="-342900">
              <a:buFont typeface="+mj-lt"/>
              <a:buAutoNum type="arabicPeriod"/>
            </a:pPr>
            <a:r>
              <a:rPr lang="ru-RU" sz="1100" b="1" dirty="0" err="1">
                <a:latin typeface="Atyp Display" panose="00000500000000000000" pitchFamily="2" charset="0"/>
                <a:ea typeface="Atyp Display" panose="00000500000000000000" pitchFamily="2" charset="0"/>
              </a:rPr>
              <a:t>Денормализация</a:t>
            </a:r>
            <a:r>
              <a:rPr lang="ru-RU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: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Болжанған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мән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кері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en-US" sz="1100" b="1" dirty="0" err="1">
                <a:latin typeface="Atyp Display" panose="00000500000000000000" pitchFamily="2" charset="0"/>
                <a:ea typeface="Atyp Display" panose="00000500000000000000" pitchFamily="2" charset="0"/>
              </a:rPr>
              <a:t>scaler_y</a:t>
            </a:r>
            <a:r>
              <a:rPr lang="en-US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арқылы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нақты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дельта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мәніне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(</a:t>
            </a:r>
            <a:r>
              <a:rPr lang="en-US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pred_delta</a:t>
            </a:r>
            <a:r>
              <a:rPr lang="en-US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)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ауыстырылды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400" dirty="0" err="1"/>
              <a:t>Нәтижені</a:t>
            </a:r>
            <a:r>
              <a:rPr lang="ru-RU" sz="1400" dirty="0"/>
              <a:t> </a:t>
            </a:r>
            <a:r>
              <a:rPr lang="ru-RU" sz="1400" dirty="0" err="1"/>
              <a:t>Қалпына</a:t>
            </a:r>
            <a:r>
              <a:rPr lang="ru-RU" sz="1400" dirty="0"/>
              <a:t> </a:t>
            </a:r>
            <a:r>
              <a:rPr lang="ru-RU" sz="1400" dirty="0" err="1"/>
              <a:t>Кілтіру</a:t>
            </a:r>
            <a:r>
              <a:rPr lang="ru-RU" sz="1400" dirty="0"/>
              <a:t> </a:t>
            </a:r>
            <a:r>
              <a:rPr lang="ru-RU" sz="1400" dirty="0" err="1"/>
              <a:t>және</a:t>
            </a:r>
            <a:r>
              <a:rPr lang="ru-RU" sz="1400" dirty="0"/>
              <a:t> </a:t>
            </a:r>
            <a:r>
              <a:rPr lang="ru-RU" sz="1400" dirty="0" err="1"/>
              <a:t>Визуализациялау</a:t>
            </a:r>
            <a:endParaRPr lang="ru-RU" sz="1400" dirty="0"/>
          </a:p>
          <a:p>
            <a:pPr marL="800101" lvl="1" indent="-342900">
              <a:buFont typeface="+mj-lt"/>
              <a:buAutoNum type="arabicPeriod"/>
            </a:pPr>
            <a:r>
              <a:rPr lang="ru-RU" sz="1100" b="1" dirty="0" err="1">
                <a:latin typeface="Atyp Display" panose="00000500000000000000" pitchFamily="2" charset="0"/>
                <a:ea typeface="Atyp Display" panose="00000500000000000000" pitchFamily="2" charset="0"/>
              </a:rPr>
              <a:t>Бастапқы</a:t>
            </a:r>
            <a:r>
              <a:rPr lang="ru-RU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b="1" dirty="0" err="1">
                <a:latin typeface="Atyp Display" panose="00000500000000000000" pitchFamily="2" charset="0"/>
                <a:ea typeface="Atyp Display" panose="00000500000000000000" pitchFamily="2" charset="0"/>
              </a:rPr>
              <a:t>Мән</a:t>
            </a:r>
            <a:r>
              <a:rPr lang="ru-RU" sz="1100" b="1" dirty="0">
                <a:latin typeface="Atyp Display" panose="00000500000000000000" pitchFamily="2" charset="0"/>
                <a:ea typeface="Atyp Display" panose="00000500000000000000" pitchFamily="2" charset="0"/>
              </a:rPr>
              <a:t>: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Болжау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тізбегінің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басталатын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орнындағы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en-US" sz="1100" b="1" dirty="0" err="1">
                <a:latin typeface="Atyp Display" panose="00000500000000000000" pitchFamily="2" charset="0"/>
                <a:ea typeface="Atyp Display" panose="00000500000000000000" pitchFamily="2" charset="0"/>
              </a:rPr>
              <a:t>PlasmaRogA</a:t>
            </a:r>
            <a:r>
              <a:rPr lang="en-US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нақты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мәні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 (</a:t>
            </a:r>
            <a:r>
              <a:rPr lang="en-US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start_value</a:t>
            </a:r>
            <a:r>
              <a:rPr lang="en-US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) </a:t>
            </a:r>
            <a:r>
              <a:rPr lang="ru-RU" sz="1100" dirty="0" err="1">
                <a:latin typeface="Atyp Display" panose="00000500000000000000" pitchFamily="2" charset="0"/>
                <a:ea typeface="Atyp Display" panose="00000500000000000000" pitchFamily="2" charset="0"/>
              </a:rPr>
              <a:t>анықталды</a:t>
            </a:r>
            <a:r>
              <a:rPr lang="ru-RU" sz="1100" dirty="0"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  <a:p>
            <a:pPr marL="800101" lvl="1" indent="-342900">
              <a:buFont typeface="+mj-lt"/>
              <a:buAutoNum type="arabicPeriod"/>
            </a:pPr>
            <a:r>
              <a:rPr lang="ru-RU" altLang="ru-RU" sz="1100" b="1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Визуализация: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Алынған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b="1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20 </a:t>
            </a:r>
            <a:r>
              <a:rPr lang="ru-RU" altLang="ru-RU" sz="1100" b="1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болжанған</a:t>
            </a:r>
            <a:r>
              <a:rPr lang="ru-RU" altLang="ru-RU" sz="1100" b="1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b="1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мән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график 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түрінде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көрсетіліп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, 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модельдің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болашаққа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болжау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траекториясы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altLang="ru-RU" sz="1100" dirty="0" err="1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көрсетілді</a:t>
            </a:r>
            <a:r>
              <a:rPr lang="ru-RU" altLang="ru-RU" sz="1100" dirty="0">
                <a:solidFill>
                  <a:schemeClr val="tx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  <a:p>
            <a:pPr marL="800101" lvl="1" indent="-342900">
              <a:buFont typeface="+mj-lt"/>
              <a:buAutoNum type="arabicPeriod"/>
            </a:pPr>
            <a:endParaRPr lang="ru-RU" sz="1200" dirty="0"/>
          </a:p>
          <a:p>
            <a:pPr marL="228600" indent="-228600">
              <a:buAutoNum type="arabicPeriod"/>
            </a:pPr>
            <a:endParaRPr lang="ru-RU" sz="1200" dirty="0"/>
          </a:p>
          <a:p>
            <a:pPr lvl="1"/>
            <a:endParaRPr lang="ru-RU" sz="12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DA59D4F-F446-AB11-9801-7F890CD0A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699" y="102950"/>
            <a:ext cx="6081130" cy="325683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163B3B8-36F8-EEF0-333D-633564118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99" y="3429000"/>
            <a:ext cx="6081130" cy="325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12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B1C3645-BEBE-84AA-C7EC-F2077D7C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-162311"/>
            <a:ext cx="11496000" cy="1018507"/>
          </a:xfrm>
        </p:spPr>
        <p:txBody>
          <a:bodyPr>
            <a:normAutofit/>
          </a:bodyPr>
          <a:lstStyle/>
          <a:p>
            <a:r>
              <a:rPr lang="ru-RU" sz="3200" dirty="0" err="1"/>
              <a:t>Жүйенің</a:t>
            </a:r>
            <a:r>
              <a:rPr lang="ru-RU" sz="3200" dirty="0"/>
              <a:t> </a:t>
            </a:r>
            <a:r>
              <a:rPr lang="ru-RU" sz="3200" dirty="0" err="1"/>
              <a:t>артықшылықтары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720C87-C0B7-F9D1-DC58-95EE91553358}"/>
              </a:ext>
            </a:extLst>
          </p:cNvPr>
          <p:cNvSpPr txBox="1"/>
          <p:nvPr/>
        </p:nvSpPr>
        <p:spPr>
          <a:xfrm>
            <a:off x="1935956" y="1138693"/>
            <a:ext cx="86367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Болжаудың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Жоғары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Жылдамдығы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және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Дәлдігі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(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Нақты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Уақыт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Нақты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Уақыт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Жұмысы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: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Жүйенің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ең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үлкен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артықшылығы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—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оның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жылдамдығы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Модельді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бір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рет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оқытқаннан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кейін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,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ол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плазманың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болашақ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күйін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болжау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үшін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миллисекундтар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ғана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уақыт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жұмсайды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Бұл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дәстүрлі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физикалық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симуляцияларға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қарағанда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әлдеқайда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жылдам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Күрделілікті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Шешу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: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en-US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LSTM</a:t>
            </a:r>
            <a:r>
              <a:rPr lang="en-US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желісі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ретінде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, модель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плазманың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бейсызық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және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күрделі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мінез-құлқын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(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физикалық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теңдеулерсіз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)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талдап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,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жоғары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дәлдікпен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болжай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алады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2B9D09-B76F-F8FE-322F-CACA15695EAA}"/>
              </a:ext>
            </a:extLst>
          </p:cNvPr>
          <p:cNvSpPr txBox="1"/>
          <p:nvPr/>
        </p:nvSpPr>
        <p:spPr>
          <a:xfrm>
            <a:off x="1974056" y="2949318"/>
            <a:ext cx="85605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Технологиялық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Тиімділік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және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Оңтайландыру</a:t>
            </a:r>
            <a:endParaRPr lang="ru-RU" sz="1400" b="1" dirty="0">
              <a:solidFill>
                <a:srgbClr val="0F604B"/>
              </a:solidFill>
              <a:latin typeface="Atyp Display" panose="00000500000000000000" pitchFamily="2" charset="0"/>
              <a:ea typeface="Atyp Display" panose="00000500000000000000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Деректерге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Негізделген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Үйрену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: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Модель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адамның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араласуынсыз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,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нақты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эксперименталды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деректерге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сүйеніп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үйренеді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Бұл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физиктерге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барлық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күрделі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теңдеулерді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қолданбай-ақ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,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жаңа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динамикалық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заңдылықтарды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табуға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көмектеседі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Ресурстарды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Оңтайландыру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: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Болжаудың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дәлдігін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арттыру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арқылы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,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реакторды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оңтайлы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(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максималды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тиімді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)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режимде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ұзақ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уақыт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ұстап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тұруға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болады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A7FC0-9556-5D4C-5F9D-DA8E53011186}"/>
              </a:ext>
            </a:extLst>
          </p:cNvPr>
          <p:cNvSpPr txBox="1"/>
          <p:nvPr/>
        </p:nvSpPr>
        <p:spPr>
          <a:xfrm>
            <a:off x="1935957" y="4679514"/>
            <a:ext cx="856059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Инженерлік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Және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Ғылыми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Құндылық</a:t>
            </a:r>
            <a:endParaRPr lang="ru-RU" sz="1400" b="1" dirty="0">
              <a:solidFill>
                <a:srgbClr val="0F604B"/>
              </a:solidFill>
              <a:latin typeface="Atyp Display" panose="00000500000000000000" pitchFamily="2" charset="0"/>
              <a:ea typeface="Atyp Display" panose="00000500000000000000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Жалпылау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Қабілеті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: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Дұрыс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оқытылған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модель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қолданылған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ТОКАМАК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қондырғысынан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басқа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,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ұқсас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физикалық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сипаттамалары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бар </a:t>
            </a:r>
            <a:r>
              <a:rPr lang="en-US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ITER</a:t>
            </a:r>
            <a:r>
              <a:rPr lang="en-US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немесе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en-US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DEMO</a:t>
            </a:r>
            <a:r>
              <a:rPr lang="en-US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сияқты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ірі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болашақ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жобаларға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бейімделуге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(адаптация)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мүмкіндік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береді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Жаңа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Әдіснама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: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Жұмыс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Терең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b="1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Оқытуды</a:t>
            </a:r>
            <a:r>
              <a:rPr lang="ru-RU" sz="1400" b="1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термоядролық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физиканың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күрделі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инженерлік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мәселелерін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шешуге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сәтті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қолданудың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үлгісі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болып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табылады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,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бұл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ғылыми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әдіснамалық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үлес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болып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1400" dirty="0" err="1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саналады</a:t>
            </a:r>
            <a:r>
              <a:rPr lang="ru-RU" sz="1400" dirty="0">
                <a:solidFill>
                  <a:srgbClr val="0F604B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</p:txBody>
      </p:sp>
      <p:pic>
        <p:nvPicPr>
          <p:cNvPr id="13" name="Рисунок 12" descr="Секундомер">
            <a:extLst>
              <a:ext uri="{FF2B5EF4-FFF2-40B4-BE49-F238E27FC236}">
                <a16:creationId xmlns:a16="http://schemas.microsoft.com/office/drawing/2014/main" id="{BA21EAC3-9C61-F0E0-C50A-264A44DB9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" y="1073892"/>
            <a:ext cx="1421606" cy="1421606"/>
          </a:xfrm>
          <a:prstGeom prst="rect">
            <a:avLst/>
          </a:prstGeom>
        </p:spPr>
      </p:pic>
      <p:pic>
        <p:nvPicPr>
          <p:cNvPr id="17" name="Рисунок 16" descr="Тенденция к повышению">
            <a:extLst>
              <a:ext uri="{FF2B5EF4-FFF2-40B4-BE49-F238E27FC236}">
                <a16:creationId xmlns:a16="http://schemas.microsoft.com/office/drawing/2014/main" id="{2BCCEA68-DBA1-AFC0-DE18-321AE11B0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099" y="2857500"/>
            <a:ext cx="1439425" cy="1439425"/>
          </a:xfrm>
          <a:prstGeom prst="rect">
            <a:avLst/>
          </a:prstGeom>
        </p:spPr>
      </p:pic>
      <p:pic>
        <p:nvPicPr>
          <p:cNvPr id="21" name="Рисунок 20" descr="Шестеренки">
            <a:extLst>
              <a:ext uri="{FF2B5EF4-FFF2-40B4-BE49-F238E27FC236}">
                <a16:creationId xmlns:a16="http://schemas.microsoft.com/office/drawing/2014/main" id="{A0D1572A-2378-BC73-0F67-D1E9FDE30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023" y="4727812"/>
            <a:ext cx="1527514" cy="152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92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532A7EE-CD8E-4028-EDC9-0A770AC9EF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k-KZ" dirty="0"/>
              <a:t>Болжамдар мысалдары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9186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C3B047-80B3-D2A1-1FB2-B4BA277D5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806" y="1219201"/>
            <a:ext cx="9199508" cy="457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06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6A4154-A0BA-310D-0B57-C1DEAF1E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116" y="1295400"/>
            <a:ext cx="9417652" cy="474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09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2BEA7D8-5B86-2E87-1A63-05861972B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74" y="1217564"/>
            <a:ext cx="1022032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typ Display Medium" panose="00000600000000000000" pitchFamily="2" charset="0"/>
                <a:ea typeface="Atyp Display Medium" panose="00000600000000000000" pitchFamily="2" charset="0"/>
              </a:rPr>
              <a:t>Қорытынды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typ Display Medium" panose="00000600000000000000" pitchFamily="2" charset="0"/>
              <a:ea typeface="Atyp Display Medium" panose="00000600000000000000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600" b="1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Қорытындылай</a:t>
            </a:r>
            <a:r>
              <a:rPr lang="ru-RU" sz="1600" b="1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b="1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келе</a:t>
            </a:r>
            <a:r>
              <a:rPr lang="ru-RU" sz="1600" b="1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,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әзірленген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b="1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зияткерлік</a:t>
            </a:r>
            <a:r>
              <a:rPr lang="ru-RU" sz="1600" b="1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b="1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жүйенің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басты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артықшылығы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—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оның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b="1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нақты</a:t>
            </a:r>
            <a:r>
              <a:rPr lang="ru-RU" sz="1600" b="1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b="1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уақыт</a:t>
            </a:r>
            <a:r>
              <a:rPr lang="ru-RU" sz="1600" b="1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режимінде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жоғары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жылдамдықпен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жұмыс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істеу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қабілеті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.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Бұл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жылдамдық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дәстүрлі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физикалық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есептеулердің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шектеулерін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жояды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және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плазманың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b="1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тұрақсыздығын</a:t>
            </a:r>
            <a:r>
              <a:rPr lang="ru-RU" sz="1600" b="1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олар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басталмай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тұрып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b="1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алдын</a:t>
            </a:r>
            <a:r>
              <a:rPr lang="ru-RU" sz="1600" b="1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ала </a:t>
            </a:r>
            <a:r>
              <a:rPr lang="ru-RU" sz="1600" b="1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ескертуге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мүмкіндік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береді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.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Осылайша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,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бұл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жоба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b="1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ТОКАМАК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сияқты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қондырғылардың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b="1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қауіпсіздігін</a:t>
            </a:r>
            <a:r>
              <a:rPr lang="ru-RU" sz="1600" b="1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, </a:t>
            </a:r>
            <a:r>
              <a:rPr lang="ru-RU" sz="1600" b="1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тиімділігін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және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b="1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үздіксіздігін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арттыруға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тікелей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үлес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қосады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.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Алынған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нәтижелер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болашақта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en-US" sz="1600" b="1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ITER</a:t>
            </a:r>
            <a:r>
              <a:rPr lang="en-US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және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en-US" sz="1600" b="1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DEMO</a:t>
            </a:r>
            <a:r>
              <a:rPr lang="en-US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сияқты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ірі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термоядролық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жобалардың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басқару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жүйелеріне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b="1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Машиналық</a:t>
            </a:r>
            <a:r>
              <a:rPr lang="ru-RU" sz="1600" b="1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b="1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Оқыту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технологияларын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біріктіру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үшін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сенімді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ғылыми-тәжірибелік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негіз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болып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 </a:t>
            </a:r>
            <a:r>
              <a:rPr lang="ru-RU" sz="1600" dirty="0" err="1">
                <a:latin typeface="Atyp Display Medium" panose="00000600000000000000" pitchFamily="2" charset="0"/>
                <a:ea typeface="Atyp Display Medium" panose="00000600000000000000" pitchFamily="2" charset="0"/>
              </a:rPr>
              <a:t>табылады</a:t>
            </a:r>
            <a:r>
              <a:rPr lang="ru-RU" sz="16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.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typ Display Medium" panose="00000600000000000000" pitchFamily="2" charset="0"/>
              <a:ea typeface="Atyp Display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695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FA8F5D-FBEA-9D7F-32B3-8D39B96C0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0430" y="2697977"/>
            <a:ext cx="12085048" cy="731023"/>
          </a:xfrm>
        </p:spPr>
        <p:txBody>
          <a:bodyPr/>
          <a:lstStyle/>
          <a:p>
            <a:r>
              <a:rPr lang="kk-KZ" dirty="0"/>
              <a:t>МАҚСАТТАРЫ МЕН МІНДЕТТЕРІ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4310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B6E93EA-76F0-4D76-C6C9-7EFF6EE44F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k-KZ" dirty="0"/>
              <a:t>Назарларыңызға рахмет!</a:t>
            </a:r>
            <a:endParaRPr lang="ru-RU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1B32E01B-5E8A-6C5A-9772-A8BC93121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0606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2BE2898-FF79-CEF1-9160-8FEC8DD9C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5301" y="836023"/>
            <a:ext cx="4507332" cy="1600200"/>
          </a:xfrm>
        </p:spPr>
        <p:txBody>
          <a:bodyPr>
            <a:normAutofit/>
          </a:bodyPr>
          <a:lstStyle/>
          <a:p>
            <a:r>
              <a:rPr lang="kk-KZ" sz="4000" dirty="0"/>
              <a:t>	Мақсаты</a:t>
            </a:r>
            <a:endParaRPr lang="ru-RU" sz="40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0A409F1-23CC-852D-23AF-A5C22D6C0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7893" y="2436223"/>
            <a:ext cx="4590626" cy="4421777"/>
          </a:xfrm>
        </p:spPr>
        <p:txBody>
          <a:bodyPr>
            <a:normAutofit/>
          </a:bodyPr>
          <a:lstStyle/>
          <a:p>
            <a:r>
              <a:rPr lang="ru-RU" sz="2000" dirty="0"/>
              <a:t>Плазма </a:t>
            </a:r>
            <a:r>
              <a:rPr lang="ru-RU" sz="2000" dirty="0" err="1"/>
              <a:t>параметрлерін</a:t>
            </a:r>
            <a:r>
              <a:rPr lang="ru-RU" sz="2000" dirty="0"/>
              <a:t> </a:t>
            </a:r>
            <a:r>
              <a:rPr lang="ru-RU" sz="2000" dirty="0" err="1"/>
              <a:t>болжау</a:t>
            </a:r>
            <a:r>
              <a:rPr lang="en-US" sz="2000" dirty="0"/>
              <a:t> </a:t>
            </a:r>
            <a:r>
              <a:rPr lang="ru-RU" sz="2000" dirty="0" err="1"/>
              <a:t>дәлдігін</a:t>
            </a:r>
            <a:r>
              <a:rPr lang="ru-RU" sz="2000" dirty="0"/>
              <a:t> </a:t>
            </a:r>
            <a:r>
              <a:rPr lang="ru-RU" sz="2000" dirty="0" err="1"/>
              <a:t>жақсарту</a:t>
            </a:r>
            <a:r>
              <a:rPr lang="ru-RU" sz="2000" dirty="0"/>
              <a:t> </a:t>
            </a:r>
            <a:r>
              <a:rPr lang="ru-RU" sz="2000" dirty="0" err="1"/>
              <a:t>және</a:t>
            </a:r>
            <a:r>
              <a:rPr lang="en-US" sz="2000" dirty="0"/>
              <a:t> </a:t>
            </a:r>
            <a:r>
              <a:rPr lang="ru-RU" sz="2000" dirty="0" err="1"/>
              <a:t>плазманың</a:t>
            </a:r>
            <a:r>
              <a:rPr lang="ru-RU" sz="2000" dirty="0"/>
              <a:t> </a:t>
            </a:r>
            <a:r>
              <a:rPr lang="ru-RU" sz="2000" dirty="0" err="1"/>
              <a:t>тұрақтылығын</a:t>
            </a:r>
            <a:r>
              <a:rPr lang="ru-RU" sz="2000" dirty="0"/>
              <a:t> </a:t>
            </a:r>
            <a:r>
              <a:rPr lang="ru-RU" sz="2000" dirty="0" err="1"/>
              <a:t>қамтамасыз</a:t>
            </a:r>
            <a:r>
              <a:rPr lang="ru-RU" sz="2000" dirty="0"/>
              <a:t> </a:t>
            </a:r>
            <a:r>
              <a:rPr lang="ru-RU" sz="2000" dirty="0" err="1"/>
              <a:t>ету</a:t>
            </a:r>
            <a:r>
              <a:rPr lang="ru-RU" sz="2000" dirty="0"/>
              <a:t> </a:t>
            </a:r>
            <a:r>
              <a:rPr lang="ru-RU" sz="2000" dirty="0" err="1"/>
              <a:t>үшін</a:t>
            </a:r>
            <a:r>
              <a:rPr lang="ru-RU" sz="2000" dirty="0"/>
              <a:t> </a:t>
            </a:r>
            <a:r>
              <a:rPr lang="ru-RU" sz="2000" dirty="0" err="1"/>
              <a:t>термоядролық</a:t>
            </a:r>
            <a:r>
              <a:rPr lang="ru-RU" sz="2000" dirty="0"/>
              <a:t> </a:t>
            </a:r>
            <a:r>
              <a:rPr lang="ru-RU" sz="2000" dirty="0" err="1"/>
              <a:t>реакторлардағы</a:t>
            </a:r>
            <a:r>
              <a:rPr lang="ru-RU" sz="2000" dirty="0"/>
              <a:t> плазма </a:t>
            </a:r>
            <a:r>
              <a:rPr lang="ru-RU" sz="2000" dirty="0" err="1"/>
              <a:t>динамикасын</a:t>
            </a:r>
            <a:r>
              <a:rPr lang="ru-RU" sz="2000" dirty="0"/>
              <a:t> </a:t>
            </a:r>
            <a:r>
              <a:rPr lang="ru-RU" sz="2000" dirty="0" err="1"/>
              <a:t>болжауға</a:t>
            </a:r>
            <a:r>
              <a:rPr lang="ru-RU" sz="2000" dirty="0"/>
              <a:t> </a:t>
            </a:r>
            <a:r>
              <a:rPr lang="ru-RU" sz="2000" dirty="0" err="1"/>
              <a:t>арналған</a:t>
            </a:r>
            <a:r>
              <a:rPr lang="ru-RU" sz="2000" dirty="0"/>
              <a:t> </a:t>
            </a:r>
            <a:r>
              <a:rPr lang="ru-RU" sz="2000" dirty="0" err="1"/>
              <a:t>нейрондық</a:t>
            </a:r>
            <a:r>
              <a:rPr lang="ru-RU" sz="2000" dirty="0"/>
              <a:t> </a:t>
            </a:r>
            <a:r>
              <a:rPr lang="ru-RU" sz="2000" dirty="0" err="1"/>
              <a:t>желі</a:t>
            </a:r>
            <a:r>
              <a:rPr lang="ru-RU" sz="2000" dirty="0"/>
              <a:t> </a:t>
            </a:r>
            <a:r>
              <a:rPr lang="ru-RU" sz="2000" dirty="0" err="1"/>
              <a:t>моделін</a:t>
            </a:r>
            <a:r>
              <a:rPr lang="ru-RU" sz="2000" dirty="0"/>
              <a:t> </a:t>
            </a:r>
            <a:r>
              <a:rPr lang="ru-RU" sz="2000" dirty="0" err="1"/>
              <a:t>әзірлеу</a:t>
            </a:r>
            <a:r>
              <a:rPr lang="ru-RU" sz="2000" dirty="0"/>
              <a:t> </a:t>
            </a:r>
            <a:r>
              <a:rPr lang="ru-RU" sz="2000" dirty="0" err="1"/>
              <a:t>және</a:t>
            </a:r>
            <a:r>
              <a:rPr lang="ru-RU" sz="2000" dirty="0"/>
              <a:t> </a:t>
            </a:r>
            <a:r>
              <a:rPr lang="ru-RU" sz="2000" dirty="0" err="1"/>
              <a:t>сынау</a:t>
            </a:r>
            <a:r>
              <a:rPr lang="en-US" sz="2000" b="1" dirty="0"/>
              <a:t>.</a:t>
            </a:r>
            <a:endParaRPr lang="ru-RU" sz="2000" dirty="0"/>
          </a:p>
        </p:txBody>
      </p:sp>
      <p:pic>
        <p:nvPicPr>
          <p:cNvPr id="2053" name="Picture 5" descr="Financial data concept illustration">
            <a:extLst>
              <a:ext uri="{FF2B5EF4-FFF2-40B4-BE49-F238E27FC236}">
                <a16:creationId xmlns:a16="http://schemas.microsoft.com/office/drawing/2014/main" id="{1386F9C1-D199-F605-5C07-E1592F4687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094" y="465931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234C93C-B754-AA14-6F4D-B7C3A5BDED0E}"/>
              </a:ext>
            </a:extLst>
          </p:cNvPr>
          <p:cNvCxnSpPr>
            <a:cxnSpLocks/>
          </p:cNvCxnSpPr>
          <p:nvPr/>
        </p:nvCxnSpPr>
        <p:spPr>
          <a:xfrm>
            <a:off x="253365" y="2534194"/>
            <a:ext cx="0" cy="211291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 descr="Попасть в яблочко">
            <a:extLst>
              <a:ext uri="{FF2B5EF4-FFF2-40B4-BE49-F238E27FC236}">
                <a16:creationId xmlns:a16="http://schemas.microsoft.com/office/drawing/2014/main" id="{76206446-105A-5620-12E2-74196E2B5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5206" y="15218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0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092AF70-729C-E5CD-CAC8-6FD30DEB1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-166121"/>
            <a:ext cx="11496000" cy="1018507"/>
          </a:xfrm>
        </p:spPr>
        <p:txBody>
          <a:bodyPr/>
          <a:lstStyle/>
          <a:p>
            <a:r>
              <a:rPr lang="kk-KZ" dirty="0"/>
              <a:t>Міндеттері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D32C8-5D66-14B4-681F-D14081D91027}"/>
              </a:ext>
            </a:extLst>
          </p:cNvPr>
          <p:cNvSpPr txBox="1"/>
          <p:nvPr/>
        </p:nvSpPr>
        <p:spPr>
          <a:xfrm>
            <a:off x="398549" y="1286820"/>
            <a:ext cx="113949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u-RU" b="1" dirty="0" err="1">
                <a:solidFill>
                  <a:schemeClr val="accent3">
                    <a:lumMod val="75000"/>
                  </a:schemeClr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Міндеттері</a:t>
            </a:r>
            <a:r>
              <a:rPr lang="ru-RU" b="1" dirty="0">
                <a:solidFill>
                  <a:schemeClr val="accent3">
                    <a:lumMod val="75000"/>
                  </a:schemeClr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: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typ Display" panose="00000500000000000000" pitchFamily="2" charset="0"/>
              <a:ea typeface="Atyp Display" panose="00000500000000000000" pitchFamily="2" charset="0"/>
            </a:endParaRPr>
          </a:p>
          <a:p>
            <a:pPr>
              <a:buNone/>
            </a:pPr>
            <a:endParaRPr lang="ru-RU" b="1" dirty="0">
              <a:solidFill>
                <a:schemeClr val="accent3">
                  <a:lumMod val="75000"/>
                </a:schemeClr>
              </a:solidFill>
              <a:latin typeface="Atyp Display" panose="00000500000000000000" pitchFamily="2" charset="0"/>
              <a:ea typeface="Atyp Display" panose="00000500000000000000" pitchFamily="2" charset="0"/>
            </a:endParaRPr>
          </a:p>
          <a:p>
            <a:pPr>
              <a:buFont typeface="+mj-lt"/>
              <a:buAutoNum type="arabicPeriod"/>
            </a:pPr>
            <a:r>
              <a:rPr lang="ru-RU" b="1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Нейрондық</a:t>
            </a:r>
            <a:r>
              <a:rPr lang="ru-RU" b="1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b="1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Желі</a:t>
            </a:r>
            <a:r>
              <a:rPr lang="ru-RU" b="1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b="1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Моделін</a:t>
            </a:r>
            <a:r>
              <a:rPr lang="ru-RU" b="1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b="1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Әзірлеу</a:t>
            </a:r>
            <a:r>
              <a:rPr lang="ru-RU" b="1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b="1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және</a:t>
            </a:r>
            <a:r>
              <a:rPr lang="ru-RU" b="1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b="1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Оқыту</a:t>
            </a:r>
            <a:r>
              <a:rPr lang="ru-RU" b="1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(</a:t>
            </a:r>
            <a:r>
              <a:rPr lang="en-US" b="1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Model Development)</a:t>
            </a:r>
            <a:endParaRPr lang="ru-RU" b="1" dirty="0">
              <a:solidFill>
                <a:schemeClr val="accent5"/>
              </a:solidFill>
              <a:latin typeface="Atyp Display" panose="00000500000000000000" pitchFamily="2" charset="0"/>
              <a:ea typeface="Atyp Display" panose="00000500000000000000" pitchFamily="2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Модель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Архитектурасын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Құру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: </a:t>
            </a:r>
            <a:r>
              <a:rPr lang="en-US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Keras</a:t>
            </a:r>
            <a:r>
              <a:rPr lang="en-US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/TensorFlow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фреймворкін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қолдана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отырып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,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көпқабатты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LSTM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негізіндегі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модельді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құрастыру</a:t>
            </a:r>
            <a:r>
              <a:rPr lang="en-US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Гиперпараметрлерді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Оңтайландыру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: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Модельдің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ең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жоғары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дәлдігіне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жету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үшін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Dropout, Epochs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және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Batch Size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сияқты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гиперпараметрлерді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таңдау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және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RMSE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сияқты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метрикалар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бойынша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оқыту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процесін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бақылау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  <a:endParaRPr lang="en-US" dirty="0">
              <a:solidFill>
                <a:schemeClr val="accent5"/>
              </a:solidFill>
              <a:latin typeface="Atyp Display" panose="00000500000000000000" pitchFamily="2" charset="0"/>
              <a:ea typeface="Atyp Display" panose="00000500000000000000" pitchFamily="2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Модельді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Оқыту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және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Валидациялау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: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Деректерді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оқыту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және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тестілеу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жиынтықтарына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бөліп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,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модельді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оқыту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және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оның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жинақталуын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және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жалпылау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қабілетін</a:t>
            </a:r>
            <a:r>
              <a:rPr lang="en-US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тексеру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  <a:endParaRPr lang="en-US" dirty="0">
              <a:solidFill>
                <a:schemeClr val="accent5"/>
              </a:solidFill>
              <a:latin typeface="Atyp Display" panose="00000500000000000000" pitchFamily="2" charset="0"/>
              <a:ea typeface="Atyp Display" panose="00000500000000000000" pitchFamily="2" charset="0"/>
            </a:endParaRPr>
          </a:p>
          <a:p>
            <a:pPr lvl="1"/>
            <a:endParaRPr lang="ru-RU" dirty="0">
              <a:solidFill>
                <a:schemeClr val="accent5"/>
              </a:solidFill>
              <a:latin typeface="Atyp Display" panose="00000500000000000000" pitchFamily="2" charset="0"/>
              <a:ea typeface="Atyp Display" panose="00000500000000000000" pitchFamily="2" charset="0"/>
            </a:endParaRPr>
          </a:p>
          <a:p>
            <a:pPr>
              <a:buFont typeface="+mj-lt"/>
              <a:buAutoNum type="arabicPeriod"/>
            </a:pPr>
            <a:r>
              <a:rPr lang="ru-RU" b="1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Нәтижелерді</a:t>
            </a:r>
            <a:r>
              <a:rPr lang="ru-RU" b="1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b="1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Тәжірибелік</a:t>
            </a:r>
            <a:r>
              <a:rPr lang="ru-RU" b="1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b="1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Сынау</a:t>
            </a:r>
            <a:r>
              <a:rPr lang="ru-RU" b="1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b="1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және</a:t>
            </a:r>
            <a:r>
              <a:rPr lang="ru-RU" b="1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b="1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Бағалау</a:t>
            </a:r>
            <a:r>
              <a:rPr lang="ru-RU" b="1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(</a:t>
            </a:r>
            <a:r>
              <a:rPr lang="en-US" b="1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Testing and Evaluation)</a:t>
            </a:r>
            <a:endParaRPr lang="ru-RU" b="1" dirty="0">
              <a:solidFill>
                <a:schemeClr val="accent5"/>
              </a:solidFill>
              <a:latin typeface="Atyp Display" panose="00000500000000000000" pitchFamily="2" charset="0"/>
              <a:ea typeface="Atyp Display" panose="00000500000000000000" pitchFamily="2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Көпқадамдық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Болжауды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Жүзеге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Асыру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: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Модельді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қолдана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отырып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, плазма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параметрлерін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алдағы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20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уақыт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қадамына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дейін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болжайтын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алгоритмді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іске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қосу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Болжау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Дәлдігін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Есептеу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: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Болжау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нәтижелерін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нақты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деректермен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салыстыру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және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модельдің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дәлдігін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объективті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бағалау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Болжау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Нәтижелерін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Визуализациялау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: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Әзірленген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модельдің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болжау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траекториясы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мен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нақты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плазмалық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динамиканы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салыстыратын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графиктер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құрастыру</a:t>
            </a:r>
            <a:r>
              <a:rPr lang="en-US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  <a:endParaRPr lang="ru-RU" dirty="0">
              <a:solidFill>
                <a:schemeClr val="accent3">
                  <a:lumMod val="75000"/>
                </a:schemeClr>
              </a:solidFill>
              <a:latin typeface="Atyp Display" panose="00000500000000000000" pitchFamily="2" charset="0"/>
              <a:ea typeface="Atyp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010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198ADF9-D7E1-31F8-8080-67CD88E0C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342601"/>
            <a:ext cx="12192000" cy="537753"/>
          </a:xfrm>
        </p:spPr>
        <p:txBody>
          <a:bodyPr>
            <a:normAutofit fontScale="90000"/>
          </a:bodyPr>
          <a:lstStyle/>
          <a:p>
            <a:r>
              <a:rPr lang="ru-RU" b="1" dirty="0" err="1"/>
              <a:t>Зерттеудің</a:t>
            </a:r>
            <a:r>
              <a:rPr lang="ru-RU" b="1" dirty="0"/>
              <a:t> </a:t>
            </a:r>
            <a:r>
              <a:rPr lang="ru-RU" b="1" dirty="0" err="1"/>
              <a:t>өзектілігі</a:t>
            </a:r>
            <a:br>
              <a:rPr lang="ru-RU" b="1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755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612CCA74-2BD6-A8EE-8726-619F2B1A3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717" y="2006080"/>
            <a:ext cx="3993482" cy="143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Термоядролық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kumimoji="0" lang="ru-RU" altLang="ru-RU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энергетиканың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kumimoji="0" lang="ru-RU" altLang="ru-RU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дамуы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kumimoji="0" lang="ru-RU" altLang="ru-RU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плазманы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kumimoji="0" lang="ru-RU" altLang="ru-RU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басқару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kumimoji="0" lang="ru-RU" altLang="ru-RU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мәселесіне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kumimoji="0" lang="ru-RU" altLang="ru-RU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тіреледі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 — </a:t>
            </a:r>
            <a:r>
              <a:rPr kumimoji="0" lang="ru-RU" altLang="ru-RU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бұл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 100 млн. ˚C-</a:t>
            </a:r>
            <a:r>
              <a:rPr kumimoji="0" lang="ru-RU" altLang="ru-RU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тан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kumimoji="0" lang="ru-RU" altLang="ru-RU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асатын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kumimoji="0" lang="ru-RU" altLang="ru-RU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температурадағы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kumimoji="0" lang="ru-RU" altLang="ru-RU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күрделі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typ Display" panose="00000500000000000000" pitchFamily="2" charset="0"/>
                <a:ea typeface="Atyp Display" panose="00000500000000000000" pitchFamily="2" charset="0"/>
              </a:rPr>
              <a:t> орта</a:t>
            </a:r>
            <a:r>
              <a:rPr lang="en-US" alt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  <a:endParaRPr kumimoji="0" lang="ru-RU" altLang="ru-RU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typ Display" panose="00000500000000000000" pitchFamily="2" charset="0"/>
              <a:ea typeface="Atyp Display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669127-D2EA-936F-42F4-21E9A3F73E49}"/>
              </a:ext>
            </a:extLst>
          </p:cNvPr>
          <p:cNvSpPr txBox="1"/>
          <p:nvPr/>
        </p:nvSpPr>
        <p:spPr>
          <a:xfrm>
            <a:off x="273717" y="3561309"/>
            <a:ext cx="41363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Плазманың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мінез-құлқы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бейсызық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және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хаотикалық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.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Дәстүрлі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физикалық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модельдер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үлкен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есептеу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ресурстарын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қажет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етеді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және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нақты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уақытта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қолдануға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жарамсыз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9B59ED-AF44-BD21-82A2-50051250B428}"/>
              </a:ext>
            </a:extLst>
          </p:cNvPr>
          <p:cNvSpPr txBox="1"/>
          <p:nvPr/>
        </p:nvSpPr>
        <p:spPr>
          <a:xfrm>
            <a:off x="273718" y="5386010"/>
            <a:ext cx="41363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Плазманың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тұрақсыздығы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реактордың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қымбат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тұратын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компоненттерін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бұзатын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үлкен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энергия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шығаруға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latin typeface="Atyp Display" panose="00000500000000000000" pitchFamily="2" charset="0"/>
                <a:ea typeface="Atyp Display" panose="00000500000000000000" pitchFamily="2" charset="0"/>
              </a:rPr>
              <a:t>әкеледі</a:t>
            </a:r>
            <a:r>
              <a:rPr lang="ru-RU" dirty="0"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26CF31-FABF-DF2F-492B-577889F13E6C}"/>
              </a:ext>
            </a:extLst>
          </p:cNvPr>
          <p:cNvSpPr txBox="1"/>
          <p:nvPr/>
        </p:nvSpPr>
        <p:spPr>
          <a:xfrm>
            <a:off x="6371169" y="1863115"/>
            <a:ext cx="52936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Нейрондық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желілер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(</a:t>
            </a:r>
            <a:r>
              <a:rPr lang="en-US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LSTM)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үлкен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деректердегі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жасырын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,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бейсызық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заңдылықтарды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жылдам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тауып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,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дәл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болжау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мүмкіндігін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ұсынады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195186-4695-BCD1-3F2E-DC9D31534027}"/>
              </a:ext>
            </a:extLst>
          </p:cNvPr>
          <p:cNvSpPr txBox="1"/>
          <p:nvPr/>
        </p:nvSpPr>
        <p:spPr>
          <a:xfrm>
            <a:off x="6371169" y="3886200"/>
            <a:ext cx="56303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ЖИ-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моделі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тұрақсыздықтың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басталуын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алдын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ала (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миллисекундтар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бұрын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)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болжау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арқылы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,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басқару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жүйесіне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түзету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шараларын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қолдануға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уақыт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береді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,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сөйтіп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қауіпсіздік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пен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үздіксіздікті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қамтамасыз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етеді</a:t>
            </a:r>
            <a:r>
              <a:rPr lang="ru-RU" dirty="0">
                <a:solidFill>
                  <a:schemeClr val="accent5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018614-9298-81DE-D6B3-7AFC9F048F46}"/>
              </a:ext>
            </a:extLst>
          </p:cNvPr>
          <p:cNvSpPr txBox="1"/>
          <p:nvPr/>
        </p:nvSpPr>
        <p:spPr>
          <a:xfrm>
            <a:off x="7263798" y="1029869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sz="3200" dirty="0">
                <a:solidFill>
                  <a:schemeClr val="accent5"/>
                </a:solidFill>
                <a:latin typeface="Atyp Display Bold" panose="00000800000000000000" pitchFamily="2" charset="0"/>
                <a:ea typeface="Atyp Display Bold" panose="00000800000000000000" pitchFamily="2" charset="0"/>
              </a:rPr>
              <a:t>Шешімдері</a:t>
            </a:r>
            <a:endParaRPr lang="ru-RU" sz="3200" dirty="0">
              <a:solidFill>
                <a:schemeClr val="accent5"/>
              </a:solidFill>
              <a:latin typeface="Atyp Display Bold" panose="00000800000000000000" pitchFamily="2" charset="0"/>
              <a:ea typeface="Atyp Display Bold" panose="000008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22E1B2-B429-8B00-6C69-DD0DCD26C83A}"/>
              </a:ext>
            </a:extLst>
          </p:cNvPr>
          <p:cNvSpPr txBox="1"/>
          <p:nvPr/>
        </p:nvSpPr>
        <p:spPr>
          <a:xfrm>
            <a:off x="273717" y="1421305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sz="3200" dirty="0">
                <a:latin typeface="Atyp Display Bold" panose="00000800000000000000" pitchFamily="2" charset="0"/>
                <a:ea typeface="Atyp Display Bold" panose="00000800000000000000" pitchFamily="2" charset="0"/>
              </a:rPr>
              <a:t>Мәселе</a:t>
            </a:r>
            <a:endParaRPr lang="ru-RU" sz="3200" dirty="0">
              <a:latin typeface="Atyp Display Bold" panose="00000800000000000000" pitchFamily="2" charset="0"/>
              <a:ea typeface="Atyp Display Bold" panose="00000800000000000000" pitchFamily="2" charset="0"/>
            </a:endParaRPr>
          </a:p>
        </p:txBody>
      </p:sp>
      <p:pic>
        <p:nvPicPr>
          <p:cNvPr id="38" name="Рисунок 37" descr="Предупреждение">
            <a:extLst>
              <a:ext uri="{FF2B5EF4-FFF2-40B4-BE49-F238E27FC236}">
                <a16:creationId xmlns:a16="http://schemas.microsoft.com/office/drawing/2014/main" id="{1D38FCEE-0F5E-C464-7D68-BB32DBF5B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7034" y="1322257"/>
            <a:ext cx="648635" cy="648635"/>
          </a:xfrm>
          <a:prstGeom prst="rect">
            <a:avLst/>
          </a:prstGeom>
        </p:spPr>
      </p:pic>
      <p:pic>
        <p:nvPicPr>
          <p:cNvPr id="40" name="Рисунок 39" descr="Исследование">
            <a:extLst>
              <a:ext uri="{FF2B5EF4-FFF2-40B4-BE49-F238E27FC236}">
                <a16:creationId xmlns:a16="http://schemas.microsoft.com/office/drawing/2014/main" id="{AEA1EC41-A177-FD50-F1BB-8BB4F824E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7800" y="2006080"/>
            <a:ext cx="914400" cy="914400"/>
          </a:xfrm>
          <a:prstGeom prst="rect">
            <a:avLst/>
          </a:prstGeom>
        </p:spPr>
      </p:pic>
      <p:pic>
        <p:nvPicPr>
          <p:cNvPr id="42" name="Рисунок 41" descr="Сирена">
            <a:extLst>
              <a:ext uri="{FF2B5EF4-FFF2-40B4-BE49-F238E27FC236}">
                <a16:creationId xmlns:a16="http://schemas.microsoft.com/office/drawing/2014/main" id="{1E9E9FD7-EEDD-8598-5346-FB61DDD1AD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2728" y="3937521"/>
            <a:ext cx="1144543" cy="114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18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DA6D1E1-6FFF-69F8-8F70-EEE34876D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Теориялық</a:t>
            </a:r>
            <a:r>
              <a:rPr lang="ru-RU" dirty="0"/>
              <a:t> </a:t>
            </a:r>
            <a:r>
              <a:rPr lang="ru-RU" dirty="0" err="1"/>
              <a:t>бөлім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671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>
            <a:extLst>
              <a:ext uri="{FF2B5EF4-FFF2-40B4-BE49-F238E27FC236}">
                <a16:creationId xmlns:a16="http://schemas.microsoft.com/office/drawing/2014/main" id="{42DCF45F-A46C-1CA5-CFC4-F3B8286505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wrap="square"/>
          <a:lstStyle/>
          <a:p>
            <a:pPr>
              <a:buNone/>
            </a:pPr>
            <a:r>
              <a:rPr lang="ru-RU" dirty="0" err="1">
                <a:solidFill>
                  <a:schemeClr val="accent2"/>
                </a:solidFill>
                <a:latin typeface="Atyp Display Bold" panose="00000800000000000000" pitchFamily="2" charset="0"/>
                <a:ea typeface="Atyp Display Bold" panose="00000800000000000000" pitchFamily="2" charset="0"/>
              </a:rPr>
              <a:t>Термоядролық</a:t>
            </a:r>
            <a:r>
              <a:rPr lang="ru-RU" dirty="0">
                <a:solidFill>
                  <a:schemeClr val="accent2"/>
                </a:solidFill>
                <a:latin typeface="Atyp Display Bold" panose="00000800000000000000" pitchFamily="2" charset="0"/>
                <a:ea typeface="Atyp Display Bold" panose="00000800000000000000" pitchFamily="2" charset="0"/>
              </a:rPr>
              <a:t> Синтез:</a:t>
            </a:r>
          </a:p>
          <a:p>
            <a:pPr>
              <a:buNone/>
            </a:pPr>
            <a:r>
              <a:rPr lang="ru-RU" b="1" dirty="0">
                <a:solidFill>
                  <a:schemeClr val="accent2"/>
                </a:solidFill>
              </a:rPr>
              <a:t>	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10</a:t>
            </a:r>
            <a:r>
              <a:rPr lang="en-US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^8 K- </a:t>
            </a:r>
            <a:r>
              <a:rPr lang="kk-KZ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нан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асатын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температурада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жеңіл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ядроларды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қосу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арқылы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энергия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алу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Бұл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процесс </a:t>
            </a:r>
            <a:r>
              <a:rPr lang="ru-RU" sz="2400" b="1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ТОКАМАК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реакторларында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күшті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магнит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өрісімен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ұсталатын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плазмада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жүреді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  <a:p>
            <a:pPr>
              <a:buNone/>
            </a:pPr>
            <a:endParaRPr lang="ru-RU" sz="2400" dirty="0">
              <a:solidFill>
                <a:schemeClr val="accent4"/>
              </a:solidFill>
              <a:latin typeface="Atyp Display" panose="00000500000000000000" pitchFamily="2" charset="0"/>
              <a:ea typeface="Atyp Display" panose="00000500000000000000" pitchFamily="2" charset="0"/>
            </a:endParaRPr>
          </a:p>
          <a:p>
            <a:pPr>
              <a:buNone/>
            </a:pP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	Плазма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динамикасы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—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бейсызық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және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тұрақсыз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орта.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Дәстүрлі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физикалық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есептеулер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тым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баяу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және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нақты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уақыттағы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басқаруға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4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жарамсыз</a:t>
            </a:r>
            <a:r>
              <a:rPr lang="ru-RU" sz="24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1279DAC8-E0F0-BBA8-9769-74C77D32D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7695" y="1587082"/>
            <a:ext cx="6005730" cy="476926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400" b="1" dirty="0" err="1">
                <a:solidFill>
                  <a:schemeClr val="accent2"/>
                </a:solidFill>
                <a:latin typeface="Atyp Display Bold" panose="00000800000000000000" pitchFamily="2" charset="0"/>
                <a:ea typeface="Atyp Display Bold" panose="00000800000000000000" pitchFamily="2" charset="0"/>
              </a:rPr>
              <a:t>Машиналық</a:t>
            </a:r>
            <a:r>
              <a:rPr lang="ru-RU" sz="2400" b="1" dirty="0">
                <a:solidFill>
                  <a:schemeClr val="accent2"/>
                </a:solidFill>
                <a:latin typeface="Atyp Display Bold" panose="00000800000000000000" pitchFamily="2" charset="0"/>
                <a:ea typeface="Atyp Display Bold" panose="00000800000000000000" pitchFamily="2" charset="0"/>
              </a:rPr>
              <a:t> </a:t>
            </a:r>
            <a:r>
              <a:rPr lang="ru-RU" sz="2400" b="1" dirty="0" err="1">
                <a:solidFill>
                  <a:schemeClr val="accent2"/>
                </a:solidFill>
                <a:latin typeface="Atyp Display Bold" panose="00000800000000000000" pitchFamily="2" charset="0"/>
                <a:ea typeface="Atyp Display Bold" panose="00000800000000000000" pitchFamily="2" charset="0"/>
              </a:rPr>
              <a:t>оқыту</a:t>
            </a:r>
            <a:r>
              <a:rPr lang="ru-RU" sz="2400" b="1" dirty="0">
                <a:solidFill>
                  <a:schemeClr val="accent2"/>
                </a:solidFill>
                <a:latin typeface="Atyp Display Bold" panose="00000800000000000000" pitchFamily="2" charset="0"/>
                <a:ea typeface="Atyp Display Bold" panose="00000800000000000000" pitchFamily="2" charset="0"/>
              </a:rPr>
              <a:t> </a:t>
            </a:r>
            <a:r>
              <a:rPr lang="ru-RU" sz="2400" b="1" dirty="0" err="1">
                <a:solidFill>
                  <a:schemeClr val="accent2"/>
                </a:solidFill>
                <a:latin typeface="Atyp Display Bold" panose="00000800000000000000" pitchFamily="2" charset="0"/>
                <a:ea typeface="Atyp Display Bold" panose="00000800000000000000" pitchFamily="2" charset="0"/>
              </a:rPr>
              <a:t>әдістері</a:t>
            </a:r>
            <a:r>
              <a:rPr lang="ru-RU" sz="2400" b="1" dirty="0">
                <a:solidFill>
                  <a:schemeClr val="accent2"/>
                </a:solidFill>
                <a:latin typeface="Atyp Display Bold" panose="00000800000000000000" pitchFamily="2" charset="0"/>
                <a:ea typeface="Atyp Display Bold" panose="00000800000000000000" pitchFamily="2" charset="0"/>
              </a:rPr>
              <a:t>:</a:t>
            </a:r>
            <a:endParaRPr lang="ru-RU" sz="2400" dirty="0">
              <a:solidFill>
                <a:schemeClr val="accent2"/>
              </a:solidFill>
              <a:latin typeface="Atyp Display Bold" panose="00000800000000000000" pitchFamily="2" charset="0"/>
              <a:ea typeface="Atyp Display Bold" panose="000008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Машиналық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оқыту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құралы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Физикалық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теңдеулерді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қолданбай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,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көп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факторлы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деректердегі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күрделі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тәуелділіктерді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жылдам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модельдейді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accent2"/>
              </a:solidFill>
              <a:latin typeface="Atyp Display" panose="00000500000000000000" pitchFamily="2" charset="0"/>
              <a:ea typeface="Atyp Display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LSTM (Long Short-Term Memory)</a:t>
            </a:r>
            <a:r>
              <a:rPr lang="ru-RU" sz="2200" dirty="0"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Уақыттық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қатарларды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өңдеуге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арналған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Рекурренттік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Нейрондық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Желі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(</a:t>
            </a:r>
            <a:r>
              <a:rPr lang="en-US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RNN)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түрі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 🧠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Оның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"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жады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ұяшықтары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" (</a:t>
            </a:r>
            <a:r>
              <a:rPr lang="en-US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Cells) 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бар,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бұл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оған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плазма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динамикасындағы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ұзақ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мерзімді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үрдістерді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және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жасырын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заңдылықтарды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есте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сақтауға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мүмкіндік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 </a:t>
            </a:r>
            <a:r>
              <a:rPr lang="ru-RU" sz="2200" dirty="0" err="1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береді</a:t>
            </a:r>
            <a:r>
              <a:rPr lang="ru-RU" sz="2200" dirty="0">
                <a:solidFill>
                  <a:schemeClr val="accent2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9F41C6C-B55A-9B13-46FF-E4D8D3B9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Модельдеу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6231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CD3A248-7280-4FE8-9763-6F53F0EBF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74" y="809625"/>
            <a:ext cx="4507332" cy="1600200"/>
          </a:xfrm>
        </p:spPr>
        <p:txBody>
          <a:bodyPr>
            <a:normAutofit/>
          </a:bodyPr>
          <a:lstStyle/>
          <a:p>
            <a:r>
              <a:rPr lang="kk-KZ" sz="3200" dirty="0">
                <a:latin typeface="Atyp Display Medium" panose="00000600000000000000" pitchFamily="2" charset="0"/>
                <a:ea typeface="Atyp Display Medium" panose="00000600000000000000" pitchFamily="2" charset="0"/>
              </a:rPr>
              <a:t>ТОКАМАК</a:t>
            </a:r>
            <a:endParaRPr lang="ru-RU" sz="3200" dirty="0">
              <a:latin typeface="Atyp Display Medium" panose="00000600000000000000" pitchFamily="2" charset="0"/>
              <a:ea typeface="Atyp Display Medium" panose="00000600000000000000" pitchFamily="2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1694907-B962-A9F1-6BCC-09BE2D91A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174" y="2589212"/>
            <a:ext cx="4826251" cy="3811588"/>
          </a:xfrm>
        </p:spPr>
        <p:txBody>
          <a:bodyPr>
            <a:normAutofit/>
          </a:bodyPr>
          <a:lstStyle/>
          <a:p>
            <a:r>
              <a:rPr lang="ru-RU" sz="2400" dirty="0" err="1"/>
              <a:t>Бұл</a:t>
            </a:r>
            <a:r>
              <a:rPr lang="ru-RU" sz="2400" dirty="0"/>
              <a:t> </a:t>
            </a:r>
            <a:r>
              <a:rPr lang="ru-RU" sz="2400" dirty="0" err="1"/>
              <a:t>басқарылатын</a:t>
            </a:r>
            <a:r>
              <a:rPr lang="ru-RU" sz="2400" dirty="0"/>
              <a:t> </a:t>
            </a:r>
            <a:r>
              <a:rPr lang="ru-RU" sz="2400" b="1" dirty="0" err="1"/>
              <a:t>термоядролық</a:t>
            </a:r>
            <a:r>
              <a:rPr lang="ru-RU" sz="2400" b="1" dirty="0"/>
              <a:t> синтез</a:t>
            </a:r>
            <a:r>
              <a:rPr lang="ru-RU" sz="2400" dirty="0"/>
              <a:t> </a:t>
            </a:r>
            <a:r>
              <a:rPr lang="ru-RU" sz="2400" dirty="0" err="1"/>
              <a:t>реакциясын</a:t>
            </a:r>
            <a:r>
              <a:rPr lang="ru-RU" sz="2400" dirty="0"/>
              <a:t> </a:t>
            </a:r>
            <a:r>
              <a:rPr lang="ru-RU" sz="2400" dirty="0" err="1"/>
              <a:t>жүзеге</a:t>
            </a:r>
            <a:r>
              <a:rPr lang="ru-RU" sz="2400" dirty="0"/>
              <a:t> </a:t>
            </a:r>
            <a:r>
              <a:rPr lang="ru-RU" sz="2400" dirty="0" err="1"/>
              <a:t>асыру</a:t>
            </a:r>
            <a:r>
              <a:rPr lang="ru-RU" sz="2400" dirty="0"/>
              <a:t> </a:t>
            </a:r>
            <a:r>
              <a:rPr lang="ru-RU" sz="2400" dirty="0" err="1"/>
              <a:t>үшін</a:t>
            </a:r>
            <a:r>
              <a:rPr lang="ru-RU" sz="2400" dirty="0"/>
              <a:t> </a:t>
            </a:r>
            <a:r>
              <a:rPr lang="ru-RU" sz="2400" dirty="0" err="1"/>
              <a:t>қолданылатын</a:t>
            </a:r>
            <a:r>
              <a:rPr lang="ru-RU" sz="2400" dirty="0"/>
              <a:t> </a:t>
            </a:r>
            <a:r>
              <a:rPr lang="ru-RU" sz="2400" dirty="0" err="1"/>
              <a:t>ең</a:t>
            </a:r>
            <a:r>
              <a:rPr lang="ru-RU" sz="2400" dirty="0"/>
              <a:t> </a:t>
            </a:r>
            <a:r>
              <a:rPr lang="ru-RU" sz="2400" dirty="0" err="1"/>
              <a:t>кең</a:t>
            </a:r>
            <a:r>
              <a:rPr lang="ru-RU" sz="2400" dirty="0"/>
              <a:t> </a:t>
            </a:r>
            <a:r>
              <a:rPr lang="ru-RU" sz="2400" dirty="0" err="1"/>
              <a:t>таралған</a:t>
            </a:r>
            <a:r>
              <a:rPr lang="ru-RU" sz="2400" dirty="0"/>
              <a:t> </a:t>
            </a:r>
            <a:r>
              <a:rPr lang="ru-RU" sz="2400" dirty="0" err="1"/>
              <a:t>және</a:t>
            </a:r>
            <a:r>
              <a:rPr lang="ru-RU" sz="2400" dirty="0"/>
              <a:t> </a:t>
            </a:r>
            <a:r>
              <a:rPr lang="ru-RU" sz="2400" dirty="0" err="1"/>
              <a:t>перспективалы</a:t>
            </a:r>
            <a:r>
              <a:rPr lang="ru-RU" sz="2400" dirty="0"/>
              <a:t> </a:t>
            </a:r>
            <a:r>
              <a:rPr lang="ru-RU" sz="2400" dirty="0" err="1"/>
              <a:t>физикалық</a:t>
            </a:r>
            <a:r>
              <a:rPr lang="ru-RU" sz="2400" dirty="0"/>
              <a:t> </a:t>
            </a:r>
            <a:r>
              <a:rPr lang="ru-RU" sz="2400" dirty="0" err="1"/>
              <a:t>қондырғы</a:t>
            </a:r>
            <a:r>
              <a:rPr lang="ru-RU" sz="2400" dirty="0"/>
              <a:t> </a:t>
            </a:r>
            <a:r>
              <a:rPr lang="ru-RU" sz="2400" dirty="0" err="1"/>
              <a:t>түрі</a:t>
            </a:r>
            <a:r>
              <a:rPr lang="ru-RU" sz="2400" dirty="0"/>
              <a:t>.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3E2FD4D4-CD4B-21F7-B074-C0C10922E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263" y="612438"/>
            <a:ext cx="7072312" cy="5669636"/>
          </a:xfrm>
        </p:spPr>
      </p:pic>
    </p:spTree>
    <p:extLst>
      <p:ext uri="{BB962C8B-B14F-4D97-AF65-F5344CB8AC3E}">
        <p14:creationId xmlns:p14="http://schemas.microsoft.com/office/powerpoint/2010/main" val="1820900812"/>
      </p:ext>
    </p:extLst>
  </p:cSld>
  <p:clrMapOvr>
    <a:masterClrMapping/>
  </p:clrMapOvr>
</p:sld>
</file>

<file path=ppt/theme/theme1.xml><?xml version="1.0" encoding="utf-8"?>
<a:theme xmlns:a="http://schemas.openxmlformats.org/drawingml/2006/main" name="ektu1">
  <a:themeElements>
    <a:clrScheme name="ВКТУ">
      <a:dk1>
        <a:srgbClr val="FFFFFF"/>
      </a:dk1>
      <a:lt1>
        <a:sysClr val="window" lastClr="FFFFFF"/>
      </a:lt1>
      <a:dk2>
        <a:srgbClr val="455F51"/>
      </a:dk2>
      <a:lt2>
        <a:srgbClr val="FFFFFF"/>
      </a:lt2>
      <a:accent1>
        <a:srgbClr val="00CC99"/>
      </a:accent1>
      <a:accent2>
        <a:srgbClr val="009972"/>
      </a:accent2>
      <a:accent3>
        <a:srgbClr val="007255"/>
      </a:accent3>
      <a:accent4>
        <a:srgbClr val="44C1A3"/>
      </a:accent4>
      <a:accent5>
        <a:srgbClr val="1B5337"/>
      </a:accent5>
      <a:accent6>
        <a:srgbClr val="007255"/>
      </a:accent6>
      <a:hlink>
        <a:srgbClr val="009972"/>
      </a:hlink>
      <a:folHlink>
        <a:srgbClr val="1B5337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ktu1" id="{89173662-0D82-4FB9-A7A4-E38935CC002B}" vid="{653D5BFE-428D-4AC9-85EA-D412BB6245E2}"/>
    </a:ext>
  </a:extLst>
</a:theme>
</file>

<file path=ppt/theme/theme2.xml><?xml version="1.0" encoding="utf-8"?>
<a:theme xmlns:a="http://schemas.openxmlformats.org/drawingml/2006/main" name="Тема2">
  <a:themeElements>
    <a:clrScheme name="Брендбук">
      <a:dk1>
        <a:srgbClr val="FFFFFF"/>
      </a:dk1>
      <a:lt1>
        <a:sysClr val="window" lastClr="FFFFFF"/>
      </a:lt1>
      <a:dk2>
        <a:srgbClr val="455F51"/>
      </a:dk2>
      <a:lt2>
        <a:srgbClr val="FFFFFF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2" id="{988EA7D6-751C-40DE-81F7-AF91E07049C4}" vid="{30B6657A-A148-48EE-96C8-89F118FC7144}"/>
    </a:ext>
  </a:extLst>
</a:theme>
</file>

<file path=ppt/theme/theme3.xml><?xml version="1.0" encoding="utf-8"?>
<a:theme xmlns:a="http://schemas.openxmlformats.org/drawingml/2006/main" name="ВКТУ">
  <a:themeElements>
    <a:clrScheme name="ВКТУ">
      <a:dk1>
        <a:srgbClr val="FFFFFF"/>
      </a:dk1>
      <a:lt1>
        <a:sysClr val="window" lastClr="FFFFFF"/>
      </a:lt1>
      <a:dk2>
        <a:srgbClr val="455F51"/>
      </a:dk2>
      <a:lt2>
        <a:srgbClr val="FFFFFF"/>
      </a:lt2>
      <a:accent1>
        <a:srgbClr val="00CC99"/>
      </a:accent1>
      <a:accent2>
        <a:srgbClr val="009972"/>
      </a:accent2>
      <a:accent3>
        <a:srgbClr val="007255"/>
      </a:accent3>
      <a:accent4>
        <a:srgbClr val="44C1A3"/>
      </a:accent4>
      <a:accent5>
        <a:srgbClr val="1B5337"/>
      </a:accent5>
      <a:accent6>
        <a:srgbClr val="007255"/>
      </a:accent6>
      <a:hlink>
        <a:srgbClr val="009972"/>
      </a:hlink>
      <a:folHlink>
        <a:srgbClr val="1B5337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ВКТУ" id="{8CE3C023-3B93-4A29-B83C-6B105928CAE8}" vid="{C61995AF-A7DE-4072-BFB5-E83D8843134F}"/>
    </a:ext>
  </a:extLst>
</a:theme>
</file>

<file path=ppt/theme/theme4.xml><?xml version="1.0" encoding="utf-8"?>
<a:theme xmlns:a="http://schemas.openxmlformats.org/drawingml/2006/main" name="1_Тема2">
  <a:themeElements>
    <a:clrScheme name="Брендбук">
      <a:dk1>
        <a:srgbClr val="FFFFFF"/>
      </a:dk1>
      <a:lt1>
        <a:sysClr val="window" lastClr="FFFFFF"/>
      </a:lt1>
      <a:dk2>
        <a:srgbClr val="455F51"/>
      </a:dk2>
      <a:lt2>
        <a:srgbClr val="FFFFFF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2" id="{988EA7D6-751C-40DE-81F7-AF91E07049C4}" vid="{30B6657A-A148-48EE-96C8-89F118FC71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ektu1</Template>
  <TotalTime>977</TotalTime>
  <Words>1047</Words>
  <Application>Microsoft Office PowerPoint</Application>
  <PresentationFormat>Широкоэкранный</PresentationFormat>
  <Paragraphs>91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20</vt:i4>
      </vt:variant>
    </vt:vector>
  </HeadingPairs>
  <TitlesOfParts>
    <vt:vector size="32" baseType="lpstr">
      <vt:lpstr>Arial</vt:lpstr>
      <vt:lpstr>Atyp Display</vt:lpstr>
      <vt:lpstr>Atyp Display Bold</vt:lpstr>
      <vt:lpstr>Atyp Display Light</vt:lpstr>
      <vt:lpstr>Atyp Display Medium</vt:lpstr>
      <vt:lpstr>Calibri</vt:lpstr>
      <vt:lpstr>Calibri Light</vt:lpstr>
      <vt:lpstr>Wingdings</vt:lpstr>
      <vt:lpstr>ektu1</vt:lpstr>
      <vt:lpstr>Тема2</vt:lpstr>
      <vt:lpstr>ВКТУ</vt:lpstr>
      <vt:lpstr>1_Тема2</vt:lpstr>
      <vt:lpstr> Нейрондық желілерді пайдалана отырып, термоядролық реакторлардағы плазмалық динамикасын болжау</vt:lpstr>
      <vt:lpstr>МАҚСАТТАРЫ МЕН МІНДЕТТЕРІ</vt:lpstr>
      <vt:lpstr> Мақсаты</vt:lpstr>
      <vt:lpstr>Міндеттері</vt:lpstr>
      <vt:lpstr>Зерттеудің өзектілігі </vt:lpstr>
      <vt:lpstr>Презентация PowerPoint</vt:lpstr>
      <vt:lpstr>Теориялық бөлім</vt:lpstr>
      <vt:lpstr>Модельдеу</vt:lpstr>
      <vt:lpstr>ТОКАМАК</vt:lpstr>
      <vt:lpstr>Қолданылған технологиялар</vt:lpstr>
      <vt:lpstr>Функционалдық модель</vt:lpstr>
      <vt:lpstr>Кіріс деректерді дайындау</vt:lpstr>
      <vt:lpstr>Машиналық оқыту</vt:lpstr>
      <vt:lpstr>          Болжам жасау</vt:lpstr>
      <vt:lpstr>Жүйенің артықшылықтары</vt:lpstr>
      <vt:lpstr>Болжамдар мысалдары</vt:lpstr>
      <vt:lpstr>Презентация PowerPoint</vt:lpstr>
      <vt:lpstr>Презентация PowerPoint</vt:lpstr>
      <vt:lpstr>Презентация PowerPoint</vt:lpstr>
      <vt:lpstr>Назарларыңызға рахмет!</vt:lpstr>
    </vt:vector>
  </TitlesOfParts>
  <Company>EKTU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Алина Каримова</dc:creator>
  <cp:lastModifiedBy>Darkholm Van</cp:lastModifiedBy>
  <cp:revision>18</cp:revision>
  <dcterms:created xsi:type="dcterms:W3CDTF">2024-02-09T07:19:24Z</dcterms:created>
  <dcterms:modified xsi:type="dcterms:W3CDTF">2025-10-20T17:34:58Z</dcterms:modified>
</cp:coreProperties>
</file>